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3.xml" ContentType="application/vnd.openxmlformats-officedocument.drawingml.chartshapes+xml"/>
  <Override PartName="/ppt/notesSlides/notesSlide3.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theme/themeOverride3.xml" ContentType="application/vnd.openxmlformats-officedocument.themeOverride+xml"/>
  <Override PartName="/ppt/charts/chart16.xml" ContentType="application/vnd.openxmlformats-officedocument.drawingml.chart+xml"/>
  <Override PartName="/ppt/charts/style3.xml" ContentType="application/vnd.ms-office.chartstyle+xml"/>
  <Override PartName="/ppt/charts/colors3.xml" ContentType="application/vnd.ms-office.chartcolorstyle+xml"/>
  <Override PartName="/ppt/charts/chart17.xml" ContentType="application/vnd.openxmlformats-officedocument.drawingml.chart+xml"/>
  <Override PartName="/ppt/drawings/drawing4.xml" ContentType="application/vnd.openxmlformats-officedocument.drawingml.chartshapes+xml"/>
  <Override PartName="/ppt/charts/chart18.xml" ContentType="application/vnd.openxmlformats-officedocument.drawingml.chart+xml"/>
  <Override PartName="/ppt/notesSlides/notesSlide4.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theme/themeOverride4.xml" ContentType="application/vnd.openxmlformats-officedocument.themeOverride+xml"/>
  <Override PartName="/ppt/charts/chart21.xml" ContentType="application/vnd.openxmlformats-officedocument.drawingml.chart+xml"/>
  <Override PartName="/ppt/theme/themeOverride5.xml" ContentType="application/vnd.openxmlformats-officedocument.themeOverride+xml"/>
  <Override PartName="/ppt/charts/chart22.xml" ContentType="application/vnd.openxmlformats-officedocument.drawingml.chart+xml"/>
  <Override PartName="/ppt/theme/themeOverride6.xml" ContentType="application/vnd.openxmlformats-officedocument.themeOverride+xml"/>
  <Override PartName="/ppt/charts/chart23.xml" ContentType="application/vnd.openxmlformats-officedocument.drawingml.chart+xml"/>
  <Override PartName="/ppt/theme/themeOverride7.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4.xml" ContentType="application/vnd.openxmlformats-officedocument.drawingml.chart+xml"/>
  <Override PartName="/ppt/theme/themeOverride8.xml" ContentType="application/vnd.openxmlformats-officedocument.themeOverride+xml"/>
  <Override PartName="/ppt/charts/chart25.xml" ContentType="application/vnd.openxmlformats-officedocument.drawingml.chart+xml"/>
  <Override PartName="/ppt/charts/style4.xml" ContentType="application/vnd.ms-office.chartstyle+xml"/>
  <Override PartName="/ppt/charts/colors4.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6.xml" ContentType="application/vnd.openxmlformats-officedocument.drawingml.chart+xml"/>
  <Override PartName="/ppt/charts/chart27.xml" ContentType="application/vnd.openxmlformats-officedocument.drawingml.chart+xml"/>
  <Override PartName="/ppt/charts/style5.xml" ContentType="application/vnd.ms-office.chartstyle+xml"/>
  <Override PartName="/ppt/charts/colors5.xml" ContentType="application/vnd.ms-office.chartcolorstyle+xml"/>
  <Override PartName="/ppt/charts/chart28.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4530" r:id="rId4"/>
  </p:sldMasterIdLst>
  <p:notesMasterIdLst>
    <p:notesMasterId r:id="rId59"/>
  </p:notesMasterIdLst>
  <p:sldIdLst>
    <p:sldId id="256" r:id="rId5"/>
    <p:sldId id="375" r:id="rId6"/>
    <p:sldId id="374" r:id="rId7"/>
    <p:sldId id="259" r:id="rId8"/>
    <p:sldId id="359" r:id="rId9"/>
    <p:sldId id="360" r:id="rId10"/>
    <p:sldId id="362" r:id="rId11"/>
    <p:sldId id="263" r:id="rId12"/>
    <p:sldId id="264" r:id="rId13"/>
    <p:sldId id="323" r:id="rId14"/>
    <p:sldId id="324" r:id="rId15"/>
    <p:sldId id="325" r:id="rId16"/>
    <p:sldId id="677" r:id="rId17"/>
    <p:sldId id="365" r:id="rId18"/>
    <p:sldId id="363" r:id="rId19"/>
    <p:sldId id="367" r:id="rId20"/>
    <p:sldId id="368" r:id="rId21"/>
    <p:sldId id="369" r:id="rId22"/>
    <p:sldId id="370" r:id="rId23"/>
    <p:sldId id="371" r:id="rId24"/>
    <p:sldId id="373" r:id="rId25"/>
    <p:sldId id="287" r:id="rId26"/>
    <p:sldId id="327" r:id="rId27"/>
    <p:sldId id="328" r:id="rId28"/>
    <p:sldId id="329" r:id="rId29"/>
    <p:sldId id="336" r:id="rId30"/>
    <p:sldId id="337" r:id="rId31"/>
    <p:sldId id="338" r:id="rId32"/>
    <p:sldId id="339" r:id="rId33"/>
    <p:sldId id="342" r:id="rId34"/>
    <p:sldId id="340" r:id="rId35"/>
    <p:sldId id="341" r:id="rId36"/>
    <p:sldId id="343" r:id="rId37"/>
    <p:sldId id="344" r:id="rId38"/>
    <p:sldId id="348" r:id="rId39"/>
    <p:sldId id="345" r:id="rId40"/>
    <p:sldId id="349" r:id="rId41"/>
    <p:sldId id="350" r:id="rId42"/>
    <p:sldId id="351" r:id="rId43"/>
    <p:sldId id="352" r:id="rId44"/>
    <p:sldId id="353" r:id="rId45"/>
    <p:sldId id="354" r:id="rId46"/>
    <p:sldId id="355" r:id="rId47"/>
    <p:sldId id="358" r:id="rId48"/>
    <p:sldId id="357" r:id="rId49"/>
    <p:sldId id="319" r:id="rId50"/>
    <p:sldId id="330" r:id="rId51"/>
    <p:sldId id="331" r:id="rId52"/>
    <p:sldId id="332" r:id="rId53"/>
    <p:sldId id="376" r:id="rId54"/>
    <p:sldId id="333" r:id="rId55"/>
    <p:sldId id="334" r:id="rId56"/>
    <p:sldId id="335" r:id="rId57"/>
    <p:sldId id="322" r:id="rId58"/>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DE6E0"/>
    <a:srgbClr val="E68753"/>
    <a:srgbClr val="273C47"/>
    <a:srgbClr val="A9C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Keathley" userId="bc4110ff-04ab-45cb-9f35-9aaaa2f9c60d" providerId="ADAL" clId="{6A2BBDF0-4D17-4A29-9C82-69111FA0F920}"/>
    <pc:docChg chg="custSel modSld">
      <pc:chgData name="Paul Keathley" userId="bc4110ff-04ab-45cb-9f35-9aaaa2f9c60d" providerId="ADAL" clId="{6A2BBDF0-4D17-4A29-9C82-69111FA0F920}" dt="2023-09-12T19:45:33.578" v="161" actId="20577"/>
      <pc:docMkLst>
        <pc:docMk/>
      </pc:docMkLst>
      <pc:sldChg chg="modSp mod">
        <pc:chgData name="Paul Keathley" userId="bc4110ff-04ab-45cb-9f35-9aaaa2f9c60d" providerId="ADAL" clId="{6A2BBDF0-4D17-4A29-9C82-69111FA0F920}" dt="2023-08-31T14:37:39.594" v="4" actId="20577"/>
        <pc:sldMkLst>
          <pc:docMk/>
          <pc:sldMk cId="0" sldId="256"/>
        </pc:sldMkLst>
        <pc:spChg chg="mod">
          <ac:chgData name="Paul Keathley" userId="bc4110ff-04ab-45cb-9f35-9aaaa2f9c60d" providerId="ADAL" clId="{6A2BBDF0-4D17-4A29-9C82-69111FA0F920}" dt="2023-08-31T14:37:30.421" v="1" actId="20577"/>
          <ac:spMkLst>
            <pc:docMk/>
            <pc:sldMk cId="0" sldId="256"/>
            <ac:spMk id="5" creationId="{00000000-0000-0000-0000-000000000000}"/>
          </ac:spMkLst>
        </pc:spChg>
        <pc:spChg chg="mod">
          <ac:chgData name="Paul Keathley" userId="bc4110ff-04ab-45cb-9f35-9aaaa2f9c60d" providerId="ADAL" clId="{6A2BBDF0-4D17-4A29-9C82-69111FA0F920}" dt="2023-08-31T14:37:39.594" v="4" actId="20577"/>
          <ac:spMkLst>
            <pc:docMk/>
            <pc:sldMk cId="0" sldId="256"/>
            <ac:spMk id="8" creationId="{5FFB8932-BCA0-42D6-904E-EB3FC2D65657}"/>
          </ac:spMkLst>
        </pc:spChg>
      </pc:sldChg>
      <pc:sldChg chg="modSp mod">
        <pc:chgData name="Paul Keathley" userId="bc4110ff-04ab-45cb-9f35-9aaaa2f9c60d" providerId="ADAL" clId="{6A2BBDF0-4D17-4A29-9C82-69111FA0F920}" dt="2023-08-31T14:40:52.988" v="64" actId="20577"/>
        <pc:sldMkLst>
          <pc:docMk/>
          <pc:sldMk cId="0" sldId="259"/>
        </pc:sldMkLst>
        <pc:spChg chg="mod">
          <ac:chgData name="Paul Keathley" userId="bc4110ff-04ab-45cb-9f35-9aaaa2f9c60d" providerId="ADAL" clId="{6A2BBDF0-4D17-4A29-9C82-69111FA0F920}" dt="2023-08-31T14:40:52.988" v="64" actId="20577"/>
          <ac:spMkLst>
            <pc:docMk/>
            <pc:sldMk cId="0" sldId="259"/>
            <ac:spMk id="3" creationId="{00000000-0000-0000-0000-000000000000}"/>
          </ac:spMkLst>
        </pc:spChg>
      </pc:sldChg>
      <pc:sldChg chg="modSp mod">
        <pc:chgData name="Paul Keathley" userId="bc4110ff-04ab-45cb-9f35-9aaaa2f9c60d" providerId="ADAL" clId="{6A2BBDF0-4D17-4A29-9C82-69111FA0F920}" dt="2023-09-12T19:45:33.578" v="161" actId="20577"/>
        <pc:sldMkLst>
          <pc:docMk/>
          <pc:sldMk cId="2858891744" sldId="359"/>
        </pc:sldMkLst>
        <pc:spChg chg="mod">
          <ac:chgData name="Paul Keathley" userId="bc4110ff-04ab-45cb-9f35-9aaaa2f9c60d" providerId="ADAL" clId="{6A2BBDF0-4D17-4A29-9C82-69111FA0F920}" dt="2023-09-12T19:45:33.578" v="161" actId="20577"/>
          <ac:spMkLst>
            <pc:docMk/>
            <pc:sldMk cId="2858891744" sldId="359"/>
            <ac:spMk id="4" creationId="{0EC34DB0-9F7C-450B-9B0C-861D53F90E6B}"/>
          </ac:spMkLst>
        </pc:spChg>
      </pc:sldChg>
      <pc:sldChg chg="modSp setBg">
        <pc:chgData name="Paul Keathley" userId="bc4110ff-04ab-45cb-9f35-9aaaa2f9c60d" providerId="ADAL" clId="{6A2BBDF0-4D17-4A29-9C82-69111FA0F920}" dt="2023-08-31T14:59:53.309" v="134" actId="20577"/>
        <pc:sldMkLst>
          <pc:docMk/>
          <pc:sldMk cId="2299829075" sldId="362"/>
        </pc:sldMkLst>
        <pc:graphicFrameChg chg="mod">
          <ac:chgData name="Paul Keathley" userId="bc4110ff-04ab-45cb-9f35-9aaaa2f9c60d" providerId="ADAL" clId="{6A2BBDF0-4D17-4A29-9C82-69111FA0F920}" dt="2023-08-31T14:59:53.309" v="134" actId="20577"/>
          <ac:graphicFrameMkLst>
            <pc:docMk/>
            <pc:sldMk cId="2299829075" sldId="362"/>
            <ac:graphicFrameMk id="7" creationId="{97669C0B-FE11-4608-958C-C38FE631F1BC}"/>
          </ac:graphicFrameMkLst>
        </pc:graphicFrameChg>
      </pc:sldChg>
      <pc:sldChg chg="addSp delSp modSp mod">
        <pc:chgData name="Paul Keathley" userId="bc4110ff-04ab-45cb-9f35-9aaaa2f9c60d" providerId="ADAL" clId="{6A2BBDF0-4D17-4A29-9C82-69111FA0F920}" dt="2023-08-31T14:40:12.220" v="40" actId="20577"/>
        <pc:sldMkLst>
          <pc:docMk/>
          <pc:sldMk cId="2409571577" sldId="374"/>
        </pc:sldMkLst>
        <pc:spChg chg="mod">
          <ac:chgData name="Paul Keathley" userId="bc4110ff-04ab-45cb-9f35-9aaaa2f9c60d" providerId="ADAL" clId="{6A2BBDF0-4D17-4A29-9C82-69111FA0F920}" dt="2023-08-31T14:39:11.621" v="36" actId="20577"/>
          <ac:spMkLst>
            <pc:docMk/>
            <pc:sldMk cId="2409571577" sldId="374"/>
            <ac:spMk id="5" creationId="{BFA7E7B8-D349-4578-AA08-8542264105D2}"/>
          </ac:spMkLst>
        </pc:spChg>
        <pc:spChg chg="mod">
          <ac:chgData name="Paul Keathley" userId="bc4110ff-04ab-45cb-9f35-9aaaa2f9c60d" providerId="ADAL" clId="{6A2BBDF0-4D17-4A29-9C82-69111FA0F920}" dt="2023-08-31T14:40:12.220" v="40" actId="20577"/>
          <ac:spMkLst>
            <pc:docMk/>
            <pc:sldMk cId="2409571577" sldId="374"/>
            <ac:spMk id="7" creationId="{642B271F-8973-4CFD-A651-62E31F138E79}"/>
          </ac:spMkLst>
        </pc:spChg>
        <pc:picChg chg="add mod">
          <ac:chgData name="Paul Keathley" userId="bc4110ff-04ab-45cb-9f35-9aaaa2f9c60d" providerId="ADAL" clId="{6A2BBDF0-4D17-4A29-9C82-69111FA0F920}" dt="2023-08-31T14:38:50.661" v="10" actId="1076"/>
          <ac:picMkLst>
            <pc:docMk/>
            <pc:sldMk cId="2409571577" sldId="374"/>
            <ac:picMk id="3" creationId="{9ADE0F95-4F0A-DC59-0B90-FEA3E95A11A4}"/>
          </ac:picMkLst>
        </pc:picChg>
        <pc:picChg chg="del">
          <ac:chgData name="Paul Keathley" userId="bc4110ff-04ab-45cb-9f35-9aaaa2f9c60d" providerId="ADAL" clId="{6A2BBDF0-4D17-4A29-9C82-69111FA0F920}" dt="2023-08-31T14:37:56.629" v="5" actId="21"/>
          <ac:picMkLst>
            <pc:docMk/>
            <pc:sldMk cId="2409571577" sldId="374"/>
            <ac:picMk id="6" creationId="{440B35A2-647E-4A3D-B093-6F8ED115B185}"/>
          </ac:picMkLst>
        </pc:picChg>
      </pc:sldChg>
    </pc:docChg>
  </pc:docChgLst>
  <pc:docChgLst>
    <pc:chgData name="Scott Lerew" userId="a7b16de0-db9d-4722-9ac0-5f82d67b4749" providerId="ADAL" clId="{2E436A34-BF38-412B-9D36-82D05A6A7561}"/>
    <pc:docChg chg="undo custSel addSld delSld modSld">
      <pc:chgData name="Scott Lerew" userId="a7b16de0-db9d-4722-9ac0-5f82d67b4749" providerId="ADAL" clId="{2E436A34-BF38-412B-9D36-82D05A6A7561}" dt="2024-05-28T15:34:07.487" v="453" actId="27918"/>
      <pc:docMkLst>
        <pc:docMk/>
      </pc:docMkLst>
      <pc:sldChg chg="modSp mod">
        <pc:chgData name="Scott Lerew" userId="a7b16de0-db9d-4722-9ac0-5f82d67b4749" providerId="ADAL" clId="{2E436A34-BF38-412B-9D36-82D05A6A7561}" dt="2023-11-06T20:26:30.109" v="403" actId="20577"/>
        <pc:sldMkLst>
          <pc:docMk/>
          <pc:sldMk cId="0" sldId="256"/>
        </pc:sldMkLst>
        <pc:spChg chg="mod">
          <ac:chgData name="Scott Lerew" userId="a7b16de0-db9d-4722-9ac0-5f82d67b4749" providerId="ADAL" clId="{2E436A34-BF38-412B-9D36-82D05A6A7561}" dt="2023-11-06T20:26:30.109" v="403" actId="20577"/>
          <ac:spMkLst>
            <pc:docMk/>
            <pc:sldMk cId="0" sldId="256"/>
            <ac:spMk id="8" creationId="{5FFB8932-BCA0-42D6-904E-EB3FC2D65657}"/>
          </ac:spMkLst>
        </pc:spChg>
      </pc:sldChg>
      <pc:sldChg chg="modSp mod">
        <pc:chgData name="Scott Lerew" userId="a7b16de0-db9d-4722-9ac0-5f82d67b4749" providerId="ADAL" clId="{2E436A34-BF38-412B-9D36-82D05A6A7561}" dt="2023-11-06T20:24:47.758" v="388" actId="1076"/>
        <pc:sldMkLst>
          <pc:docMk/>
          <pc:sldMk cId="0" sldId="259"/>
        </pc:sldMkLst>
        <pc:spChg chg="mod">
          <ac:chgData name="Scott Lerew" userId="a7b16de0-db9d-4722-9ac0-5f82d67b4749" providerId="ADAL" clId="{2E436A34-BF38-412B-9D36-82D05A6A7561}" dt="2023-11-06T20:24:43.014" v="387" actId="1076"/>
          <ac:spMkLst>
            <pc:docMk/>
            <pc:sldMk cId="0" sldId="259"/>
            <ac:spMk id="2" creationId="{00000000-0000-0000-0000-000000000000}"/>
          </ac:spMkLst>
        </pc:spChg>
        <pc:spChg chg="mod">
          <ac:chgData name="Scott Lerew" userId="a7b16de0-db9d-4722-9ac0-5f82d67b4749" providerId="ADAL" clId="{2E436A34-BF38-412B-9D36-82D05A6A7561}" dt="2023-11-06T20:24:47.758" v="388" actId="1076"/>
          <ac:spMkLst>
            <pc:docMk/>
            <pc:sldMk cId="0" sldId="259"/>
            <ac:spMk id="5" creationId="{00000000-0000-0000-0000-000000000000}"/>
          </ac:spMkLst>
        </pc:spChg>
        <pc:spChg chg="mod">
          <ac:chgData name="Scott Lerew" userId="a7b16de0-db9d-4722-9ac0-5f82d67b4749" providerId="ADAL" clId="{2E436A34-BF38-412B-9D36-82D05A6A7561}" dt="2023-11-06T19:35:01.718" v="89"/>
          <ac:spMkLst>
            <pc:docMk/>
            <pc:sldMk cId="0" sldId="259"/>
            <ac:spMk id="6" creationId="{C0FE540E-CE7B-4DF4-9B28-F9BD39A12AF0}"/>
          </ac:spMkLst>
        </pc:spChg>
        <pc:spChg chg="mod">
          <ac:chgData name="Scott Lerew" userId="a7b16de0-db9d-4722-9ac0-5f82d67b4749" providerId="ADAL" clId="{2E436A34-BF38-412B-9D36-82D05A6A7561}" dt="2023-11-06T20:24:19.077" v="383" actId="11"/>
          <ac:spMkLst>
            <pc:docMk/>
            <pc:sldMk cId="0" sldId="259"/>
            <ac:spMk id="11" creationId="{3B0534BE-46F8-4E7E-8B30-B4A758DCEF70}"/>
          </ac:spMkLst>
        </pc:spChg>
        <pc:spChg chg="mod">
          <ac:chgData name="Scott Lerew" userId="a7b16de0-db9d-4722-9ac0-5f82d67b4749" providerId="ADAL" clId="{2E436A34-BF38-412B-9D36-82D05A6A7561}" dt="2023-11-06T20:24:24.125" v="384" actId="11"/>
          <ac:spMkLst>
            <pc:docMk/>
            <pc:sldMk cId="0" sldId="259"/>
            <ac:spMk id="12" creationId="{D2F8E718-85BD-4D60-B397-78656EB8F359}"/>
          </ac:spMkLst>
        </pc:spChg>
      </pc:sldChg>
      <pc:sldChg chg="modSp">
        <pc:chgData name="Scott Lerew" userId="a7b16de0-db9d-4722-9ac0-5f82d67b4749" providerId="ADAL" clId="{2E436A34-BF38-412B-9D36-82D05A6A7561}" dt="2023-11-06T19:35:01.718" v="89"/>
        <pc:sldMkLst>
          <pc:docMk/>
          <pc:sldMk cId="0" sldId="264"/>
        </pc:sldMkLst>
        <pc:spChg chg="mod">
          <ac:chgData name="Scott Lerew" userId="a7b16de0-db9d-4722-9ac0-5f82d67b4749" providerId="ADAL" clId="{2E436A34-BF38-412B-9D36-82D05A6A7561}" dt="2023-11-06T19:35:01.718" v="89"/>
          <ac:spMkLst>
            <pc:docMk/>
            <pc:sldMk cId="0" sldId="264"/>
            <ac:spMk id="2" creationId="{AA12C372-DE69-4090-A42D-8A42B21B216E}"/>
          </ac:spMkLst>
        </pc:spChg>
      </pc:sldChg>
      <pc:sldChg chg="modSp">
        <pc:chgData name="Scott Lerew" userId="a7b16de0-db9d-4722-9ac0-5f82d67b4749" providerId="ADAL" clId="{2E436A34-BF38-412B-9D36-82D05A6A7561}" dt="2023-11-06T19:35:01.718" v="89"/>
        <pc:sldMkLst>
          <pc:docMk/>
          <pc:sldMk cId="0" sldId="287"/>
        </pc:sldMkLst>
        <pc:spChg chg="mod">
          <ac:chgData name="Scott Lerew" userId="a7b16de0-db9d-4722-9ac0-5f82d67b4749" providerId="ADAL" clId="{2E436A34-BF38-412B-9D36-82D05A6A7561}" dt="2023-11-06T19:35:01.718" v="89"/>
          <ac:spMkLst>
            <pc:docMk/>
            <pc:sldMk cId="0" sldId="287"/>
            <ac:spMk id="11" creationId="{89EB3CC9-2D4A-4D6B-A07E-E0D1D664E7A9}"/>
          </ac:spMkLst>
        </pc:spChg>
      </pc:sldChg>
      <pc:sldChg chg="modSp">
        <pc:chgData name="Scott Lerew" userId="a7b16de0-db9d-4722-9ac0-5f82d67b4749" providerId="ADAL" clId="{2E436A34-BF38-412B-9D36-82D05A6A7561}" dt="2023-11-06T19:35:01.718" v="89"/>
        <pc:sldMkLst>
          <pc:docMk/>
          <pc:sldMk cId="0" sldId="319"/>
        </pc:sldMkLst>
        <pc:spChg chg="mod">
          <ac:chgData name="Scott Lerew" userId="a7b16de0-db9d-4722-9ac0-5f82d67b4749" providerId="ADAL" clId="{2E436A34-BF38-412B-9D36-82D05A6A7561}" dt="2023-11-06T19:35:01.718" v="89"/>
          <ac:spMkLst>
            <pc:docMk/>
            <pc:sldMk cId="0" sldId="319"/>
            <ac:spMk id="11" creationId="{38F204F6-8E01-4493-9B36-434D101A6748}"/>
          </ac:spMkLst>
        </pc:spChg>
      </pc:sldChg>
      <pc:sldChg chg="delSp modSp mod">
        <pc:chgData name="Scott Lerew" userId="a7b16de0-db9d-4722-9ac0-5f82d67b4749" providerId="ADAL" clId="{2E436A34-BF38-412B-9D36-82D05A6A7561}" dt="2023-11-06T19:58:24.308" v="152" actId="21"/>
        <pc:sldMkLst>
          <pc:docMk/>
          <pc:sldMk cId="0" sldId="322"/>
        </pc:sldMkLst>
        <pc:spChg chg="del">
          <ac:chgData name="Scott Lerew" userId="a7b16de0-db9d-4722-9ac0-5f82d67b4749" providerId="ADAL" clId="{2E436A34-BF38-412B-9D36-82D05A6A7561}" dt="2023-11-06T19:58:24.308" v="152" actId="21"/>
          <ac:spMkLst>
            <pc:docMk/>
            <pc:sldMk cId="0" sldId="322"/>
            <ac:spMk id="4" creationId="{00000000-0000-0000-0000-000000000000}"/>
          </ac:spMkLst>
        </pc:spChg>
        <pc:spChg chg="mod">
          <ac:chgData name="Scott Lerew" userId="a7b16de0-db9d-4722-9ac0-5f82d67b4749" providerId="ADAL" clId="{2E436A34-BF38-412B-9D36-82D05A6A7561}" dt="2023-11-06T19:58:20.272" v="151" actId="1076"/>
          <ac:spMkLst>
            <pc:docMk/>
            <pc:sldMk cId="0" sldId="322"/>
            <ac:spMk id="11" creationId="{38D75CAB-E0F5-40B4-AE04-304CA02B6693}"/>
          </ac:spMkLst>
        </pc:spChg>
        <pc:spChg chg="mod">
          <ac:chgData name="Scott Lerew" userId="a7b16de0-db9d-4722-9ac0-5f82d67b4749" providerId="ADAL" clId="{2E436A34-BF38-412B-9D36-82D05A6A7561}" dt="2023-11-06T19:35:01.718" v="89"/>
          <ac:spMkLst>
            <pc:docMk/>
            <pc:sldMk cId="0" sldId="322"/>
            <ac:spMk id="12" creationId="{2132D785-5ADB-43B4-B7E4-67FD9E12EFF6}"/>
          </ac:spMkLst>
        </pc:spChg>
        <pc:picChg chg="mod">
          <ac:chgData name="Scott Lerew" userId="a7b16de0-db9d-4722-9ac0-5f82d67b4749" providerId="ADAL" clId="{2E436A34-BF38-412B-9D36-82D05A6A7561}" dt="2023-11-06T19:58:17.153" v="150" actId="1076"/>
          <ac:picMkLst>
            <pc:docMk/>
            <pc:sldMk cId="0" sldId="322"/>
            <ac:picMk id="5" creationId="{E25B9F37-D3A3-44A8-A6B5-42F502010B6D}"/>
          </ac:picMkLst>
        </pc:picChg>
      </pc:sldChg>
      <pc:sldChg chg="modSp mod">
        <pc:chgData name="Scott Lerew" userId="a7b16de0-db9d-4722-9ac0-5f82d67b4749" providerId="ADAL" clId="{2E436A34-BF38-412B-9D36-82D05A6A7561}" dt="2023-11-06T19:35:02.079" v="104" actId="27636"/>
        <pc:sldMkLst>
          <pc:docMk/>
          <pc:sldMk cId="214783931" sldId="323"/>
        </pc:sldMkLst>
        <pc:spChg chg="mod">
          <ac:chgData name="Scott Lerew" userId="a7b16de0-db9d-4722-9ac0-5f82d67b4749" providerId="ADAL" clId="{2E436A34-BF38-412B-9D36-82D05A6A7561}" dt="2023-11-06T19:35:02.079" v="104" actId="27636"/>
          <ac:spMkLst>
            <pc:docMk/>
            <pc:sldMk cId="214783931" sldId="323"/>
            <ac:spMk id="3" creationId="{3700BB61-816F-4E59-B75E-80711C0EB3B1}"/>
          </ac:spMkLst>
        </pc:spChg>
        <pc:spChg chg="mod">
          <ac:chgData name="Scott Lerew" userId="a7b16de0-db9d-4722-9ac0-5f82d67b4749" providerId="ADAL" clId="{2E436A34-BF38-412B-9D36-82D05A6A7561}" dt="2023-11-06T19:35:01.718" v="89"/>
          <ac:spMkLst>
            <pc:docMk/>
            <pc:sldMk cId="214783931" sldId="323"/>
            <ac:spMk id="6" creationId="{922DC550-22A5-4FD3-A8CF-294A30C1590F}"/>
          </ac:spMkLst>
        </pc:spChg>
      </pc:sldChg>
      <pc:sldChg chg="modSp mod">
        <pc:chgData name="Scott Lerew" userId="a7b16de0-db9d-4722-9ac0-5f82d67b4749" providerId="ADAL" clId="{2E436A34-BF38-412B-9D36-82D05A6A7561}" dt="2024-05-28T15:34:07.487" v="453" actId="27918"/>
        <pc:sldMkLst>
          <pc:docMk/>
          <pc:sldMk cId="3490199269" sldId="324"/>
        </pc:sldMkLst>
        <pc:spChg chg="mod">
          <ac:chgData name="Scott Lerew" userId="a7b16de0-db9d-4722-9ac0-5f82d67b4749" providerId="ADAL" clId="{2E436A34-BF38-412B-9D36-82D05A6A7561}" dt="2023-11-06T19:35:01.718" v="89"/>
          <ac:spMkLst>
            <pc:docMk/>
            <pc:sldMk cId="3490199269" sldId="324"/>
            <ac:spMk id="6" creationId="{23422D3B-B52E-4B6E-9BD8-CBFD2ABE3201}"/>
          </ac:spMkLst>
        </pc:spChg>
      </pc:sldChg>
      <pc:sldChg chg="modSp mod">
        <pc:chgData name="Scott Lerew" userId="a7b16de0-db9d-4722-9ac0-5f82d67b4749" providerId="ADAL" clId="{2E436A34-BF38-412B-9D36-82D05A6A7561}" dt="2023-11-06T19:55:56.861" v="144" actId="1076"/>
        <pc:sldMkLst>
          <pc:docMk/>
          <pc:sldMk cId="3207413089" sldId="325"/>
        </pc:sldMkLst>
        <pc:spChg chg="mod">
          <ac:chgData name="Scott Lerew" userId="a7b16de0-db9d-4722-9ac0-5f82d67b4749" providerId="ADAL" clId="{2E436A34-BF38-412B-9D36-82D05A6A7561}" dt="2023-11-06T19:55:52.088" v="143" actId="11"/>
          <ac:spMkLst>
            <pc:docMk/>
            <pc:sldMk cId="3207413089" sldId="325"/>
            <ac:spMk id="3" creationId="{90762BD7-73C3-4664-BA39-8F781D40986E}"/>
          </ac:spMkLst>
        </pc:spChg>
        <pc:spChg chg="mod">
          <ac:chgData name="Scott Lerew" userId="a7b16de0-db9d-4722-9ac0-5f82d67b4749" providerId="ADAL" clId="{2E436A34-BF38-412B-9D36-82D05A6A7561}" dt="2023-11-06T19:35:01.718" v="89"/>
          <ac:spMkLst>
            <pc:docMk/>
            <pc:sldMk cId="3207413089" sldId="325"/>
            <ac:spMk id="6" creationId="{F0894CFC-B67E-413F-BDF3-0E949B876ED3}"/>
          </ac:spMkLst>
        </pc:spChg>
        <pc:graphicFrameChg chg="mod">
          <ac:chgData name="Scott Lerew" userId="a7b16de0-db9d-4722-9ac0-5f82d67b4749" providerId="ADAL" clId="{2E436A34-BF38-412B-9D36-82D05A6A7561}" dt="2023-11-06T19:55:56.861" v="144" actId="1076"/>
          <ac:graphicFrameMkLst>
            <pc:docMk/>
            <pc:sldMk cId="3207413089" sldId="325"/>
            <ac:graphicFrameMk id="4" creationId="{8BE8A04B-1831-4A37-BD42-F10A9812690A}"/>
          </ac:graphicFrameMkLst>
        </pc:graphicFrameChg>
      </pc:sldChg>
      <pc:sldChg chg="modSp mod">
        <pc:chgData name="Scott Lerew" userId="a7b16de0-db9d-4722-9ac0-5f82d67b4749" providerId="ADAL" clId="{2E436A34-BF38-412B-9D36-82D05A6A7561}" dt="2023-11-06T19:35:01.718" v="89"/>
        <pc:sldMkLst>
          <pc:docMk/>
          <pc:sldMk cId="3454852476" sldId="326"/>
        </pc:sldMkLst>
        <pc:spChg chg="mod">
          <ac:chgData name="Scott Lerew" userId="a7b16de0-db9d-4722-9ac0-5f82d67b4749" providerId="ADAL" clId="{2E436A34-BF38-412B-9D36-82D05A6A7561}" dt="2023-11-06T19:35:01.136" v="76" actId="27636"/>
          <ac:spMkLst>
            <pc:docMk/>
            <pc:sldMk cId="3454852476" sldId="326"/>
            <ac:spMk id="3" creationId="{CECE3DFC-8796-45B1-BB2F-3670399F3056}"/>
          </ac:spMkLst>
        </pc:spChg>
        <pc:spChg chg="mod">
          <ac:chgData name="Scott Lerew" userId="a7b16de0-db9d-4722-9ac0-5f82d67b4749" providerId="ADAL" clId="{2E436A34-BF38-412B-9D36-82D05A6A7561}" dt="2023-11-06T19:35:01.718" v="89"/>
          <ac:spMkLst>
            <pc:docMk/>
            <pc:sldMk cId="3454852476" sldId="326"/>
            <ac:spMk id="6" creationId="{0E9074F9-F57B-4086-BE62-FF83B92A69A8}"/>
          </ac:spMkLst>
        </pc:spChg>
      </pc:sldChg>
      <pc:sldChg chg="modSp mod">
        <pc:chgData name="Scott Lerew" userId="a7b16de0-db9d-4722-9ac0-5f82d67b4749" providerId="ADAL" clId="{2E436A34-BF38-412B-9D36-82D05A6A7561}" dt="2023-11-06T20:17:40.059" v="349" actId="1076"/>
        <pc:sldMkLst>
          <pc:docMk/>
          <pc:sldMk cId="56712595" sldId="327"/>
        </pc:sldMkLst>
        <pc:spChg chg="mod">
          <ac:chgData name="Scott Lerew" userId="a7b16de0-db9d-4722-9ac0-5f82d67b4749" providerId="ADAL" clId="{2E436A34-BF38-412B-9D36-82D05A6A7561}" dt="2023-11-06T20:17:37.214" v="348" actId="11"/>
          <ac:spMkLst>
            <pc:docMk/>
            <pc:sldMk cId="56712595" sldId="327"/>
            <ac:spMk id="3" creationId="{F484B447-B81A-4E47-9440-F3F0E6DA757D}"/>
          </ac:spMkLst>
        </pc:spChg>
        <pc:spChg chg="mod">
          <ac:chgData name="Scott Lerew" userId="a7b16de0-db9d-4722-9ac0-5f82d67b4749" providerId="ADAL" clId="{2E436A34-BF38-412B-9D36-82D05A6A7561}" dt="2023-11-06T19:35:01.718" v="89"/>
          <ac:spMkLst>
            <pc:docMk/>
            <pc:sldMk cId="56712595" sldId="327"/>
            <ac:spMk id="6" creationId="{0E6031EC-AABF-4E71-89BD-4ECC853022EE}"/>
          </ac:spMkLst>
        </pc:spChg>
        <pc:graphicFrameChg chg="mod">
          <ac:chgData name="Scott Lerew" userId="a7b16de0-db9d-4722-9ac0-5f82d67b4749" providerId="ADAL" clId="{2E436A34-BF38-412B-9D36-82D05A6A7561}" dt="2023-11-06T20:17:40.059" v="349" actId="1076"/>
          <ac:graphicFrameMkLst>
            <pc:docMk/>
            <pc:sldMk cId="56712595" sldId="327"/>
            <ac:graphicFrameMk id="4" creationId="{9F6823FD-8F07-D1E0-4068-E21E0AC5FD4E}"/>
          </ac:graphicFrameMkLst>
        </pc:graphicFrameChg>
      </pc:sldChg>
      <pc:sldChg chg="modSp">
        <pc:chgData name="Scott Lerew" userId="a7b16de0-db9d-4722-9ac0-5f82d67b4749" providerId="ADAL" clId="{2E436A34-BF38-412B-9D36-82D05A6A7561}" dt="2023-11-06T19:35:01.718" v="89"/>
        <pc:sldMkLst>
          <pc:docMk/>
          <pc:sldMk cId="3857711390" sldId="328"/>
        </pc:sldMkLst>
        <pc:spChg chg="mod">
          <ac:chgData name="Scott Lerew" userId="a7b16de0-db9d-4722-9ac0-5f82d67b4749" providerId="ADAL" clId="{2E436A34-BF38-412B-9D36-82D05A6A7561}" dt="2023-11-06T19:35:01.718" v="89"/>
          <ac:spMkLst>
            <pc:docMk/>
            <pc:sldMk cId="3857711390" sldId="328"/>
            <ac:spMk id="6" creationId="{11351DBF-EAC1-425B-B98A-B0604C5F369A}"/>
          </ac:spMkLst>
        </pc:spChg>
        <pc:graphicFrameChg chg="mod">
          <ac:chgData name="Scott Lerew" userId="a7b16de0-db9d-4722-9ac0-5f82d67b4749" providerId="ADAL" clId="{2E436A34-BF38-412B-9D36-82D05A6A7561}" dt="2023-11-06T19:35:00.900" v="75"/>
          <ac:graphicFrameMkLst>
            <pc:docMk/>
            <pc:sldMk cId="3857711390" sldId="328"/>
            <ac:graphicFrameMk id="5" creationId="{26A50569-9083-3DD9-2632-47EF3E9D3CD9}"/>
          </ac:graphicFrameMkLst>
        </pc:graphicFrameChg>
      </pc:sldChg>
      <pc:sldChg chg="modSp mod">
        <pc:chgData name="Scott Lerew" userId="a7b16de0-db9d-4722-9ac0-5f82d67b4749" providerId="ADAL" clId="{2E436A34-BF38-412B-9D36-82D05A6A7561}" dt="2023-11-16T15:07:50.245" v="407" actId="12"/>
        <pc:sldMkLst>
          <pc:docMk/>
          <pc:sldMk cId="18381138" sldId="329"/>
        </pc:sldMkLst>
        <pc:spChg chg="mod">
          <ac:chgData name="Scott Lerew" userId="a7b16de0-db9d-4722-9ac0-5f82d67b4749" providerId="ADAL" clId="{2E436A34-BF38-412B-9D36-82D05A6A7561}" dt="2023-11-16T15:07:50.245" v="407" actId="12"/>
          <ac:spMkLst>
            <pc:docMk/>
            <pc:sldMk cId="18381138" sldId="329"/>
            <ac:spMk id="3" creationId="{27AFCD0A-09D5-4DE9-90FA-6F2084760869}"/>
          </ac:spMkLst>
        </pc:spChg>
        <pc:spChg chg="mod">
          <ac:chgData name="Scott Lerew" userId="a7b16de0-db9d-4722-9ac0-5f82d67b4749" providerId="ADAL" clId="{2E436A34-BF38-412B-9D36-82D05A6A7561}" dt="2023-11-06T19:35:01.718" v="89"/>
          <ac:spMkLst>
            <pc:docMk/>
            <pc:sldMk cId="18381138" sldId="329"/>
            <ac:spMk id="6" creationId="{90AA55E2-4CDC-4F43-A08B-EC7C4031C162}"/>
          </ac:spMkLst>
        </pc:spChg>
      </pc:sldChg>
      <pc:sldChg chg="modSp mod">
        <pc:chgData name="Scott Lerew" userId="a7b16de0-db9d-4722-9ac0-5f82d67b4749" providerId="ADAL" clId="{2E436A34-BF38-412B-9D36-82D05A6A7561}" dt="2023-11-06T19:57:22.559" v="149" actId="1076"/>
        <pc:sldMkLst>
          <pc:docMk/>
          <pc:sldMk cId="1197238638" sldId="330"/>
        </pc:sldMkLst>
        <pc:spChg chg="mod">
          <ac:chgData name="Scott Lerew" userId="a7b16de0-db9d-4722-9ac0-5f82d67b4749" providerId="ADAL" clId="{2E436A34-BF38-412B-9D36-82D05A6A7561}" dt="2023-11-06T19:57:19.010" v="148" actId="11"/>
          <ac:spMkLst>
            <pc:docMk/>
            <pc:sldMk cId="1197238638" sldId="330"/>
            <ac:spMk id="3" creationId="{84A99563-8E55-44FA-953C-365D9EF0AE4C}"/>
          </ac:spMkLst>
        </pc:spChg>
        <pc:spChg chg="mod">
          <ac:chgData name="Scott Lerew" userId="a7b16de0-db9d-4722-9ac0-5f82d67b4749" providerId="ADAL" clId="{2E436A34-BF38-412B-9D36-82D05A6A7561}" dt="2023-11-06T19:35:01.718" v="89"/>
          <ac:spMkLst>
            <pc:docMk/>
            <pc:sldMk cId="1197238638" sldId="330"/>
            <ac:spMk id="6" creationId="{C782C48F-F77F-4EC4-8D61-F5295C293CF6}"/>
          </ac:spMkLst>
        </pc:spChg>
        <pc:graphicFrameChg chg="mod">
          <ac:chgData name="Scott Lerew" userId="a7b16de0-db9d-4722-9ac0-5f82d67b4749" providerId="ADAL" clId="{2E436A34-BF38-412B-9D36-82D05A6A7561}" dt="2023-11-06T19:57:22.559" v="149" actId="1076"/>
          <ac:graphicFrameMkLst>
            <pc:docMk/>
            <pc:sldMk cId="1197238638" sldId="330"/>
            <ac:graphicFrameMk id="5" creationId="{F7B9A9E9-D8F0-A5BC-32CE-E36B4AAD70DE}"/>
          </ac:graphicFrameMkLst>
        </pc:graphicFrameChg>
      </pc:sldChg>
      <pc:sldChg chg="addSp delSp modSp mod">
        <pc:chgData name="Scott Lerew" userId="a7b16de0-db9d-4722-9ac0-5f82d67b4749" providerId="ADAL" clId="{2E436A34-BF38-412B-9D36-82D05A6A7561}" dt="2023-11-06T20:14:39.579" v="332" actId="20577"/>
        <pc:sldMkLst>
          <pc:docMk/>
          <pc:sldMk cId="3502261805" sldId="331"/>
        </pc:sldMkLst>
        <pc:spChg chg="add del mod">
          <ac:chgData name="Scott Lerew" userId="a7b16de0-db9d-4722-9ac0-5f82d67b4749" providerId="ADAL" clId="{2E436A34-BF38-412B-9D36-82D05A6A7561}" dt="2023-11-06T20:04:57.596" v="218"/>
          <ac:spMkLst>
            <pc:docMk/>
            <pc:sldMk cId="3502261805" sldId="331"/>
            <ac:spMk id="3" creationId="{F616A2C0-D7CC-65B0-FFD6-2FADF7F14F8C}"/>
          </ac:spMkLst>
        </pc:spChg>
        <pc:spChg chg="mod">
          <ac:chgData name="Scott Lerew" userId="a7b16de0-db9d-4722-9ac0-5f82d67b4749" providerId="ADAL" clId="{2E436A34-BF38-412B-9D36-82D05A6A7561}" dt="2023-11-06T20:14:37.032" v="330" actId="6549"/>
          <ac:spMkLst>
            <pc:docMk/>
            <pc:sldMk cId="3502261805" sldId="331"/>
            <ac:spMk id="6" creationId="{14068640-D520-4865-949B-946FDDEC2AA2}"/>
          </ac:spMkLst>
        </pc:spChg>
        <pc:spChg chg="mod">
          <ac:chgData name="Scott Lerew" userId="a7b16de0-db9d-4722-9ac0-5f82d67b4749" providerId="ADAL" clId="{2E436A34-BF38-412B-9D36-82D05A6A7561}" dt="2023-11-06T19:35:01.718" v="89"/>
          <ac:spMkLst>
            <pc:docMk/>
            <pc:sldMk cId="3502261805" sldId="331"/>
            <ac:spMk id="7" creationId="{F24EB8CE-C363-4FD6-B4AE-E7754A322BD2}"/>
          </ac:spMkLst>
        </pc:spChg>
        <pc:spChg chg="mod">
          <ac:chgData name="Scott Lerew" userId="a7b16de0-db9d-4722-9ac0-5f82d67b4749" providerId="ADAL" clId="{2E436A34-BF38-412B-9D36-82D05A6A7561}" dt="2023-11-06T20:13:26.886" v="292" actId="20577"/>
          <ac:spMkLst>
            <pc:docMk/>
            <pc:sldMk cId="3502261805" sldId="331"/>
            <ac:spMk id="8" creationId="{E13100AA-2B78-7FD4-DDD0-6EFD32B7428F}"/>
          </ac:spMkLst>
        </pc:spChg>
        <pc:spChg chg="mod">
          <ac:chgData name="Scott Lerew" userId="a7b16de0-db9d-4722-9ac0-5f82d67b4749" providerId="ADAL" clId="{2E436A34-BF38-412B-9D36-82D05A6A7561}" dt="2023-11-06T20:14:39.579" v="332" actId="20577"/>
          <ac:spMkLst>
            <pc:docMk/>
            <pc:sldMk cId="3502261805" sldId="331"/>
            <ac:spMk id="12" creationId="{54B2E601-9DA1-1196-80A6-08987F58585F}"/>
          </ac:spMkLst>
        </pc:spChg>
        <pc:spChg chg="mod">
          <ac:chgData name="Scott Lerew" userId="a7b16de0-db9d-4722-9ac0-5f82d67b4749" providerId="ADAL" clId="{2E436A34-BF38-412B-9D36-82D05A6A7561}" dt="2023-11-06T20:13:50.041" v="310" actId="20577"/>
          <ac:spMkLst>
            <pc:docMk/>
            <pc:sldMk cId="3502261805" sldId="331"/>
            <ac:spMk id="14" creationId="{C5780A24-C47F-107C-1B58-62B6797735DF}"/>
          </ac:spMkLst>
        </pc:spChg>
        <pc:cxnChg chg="mod">
          <ac:chgData name="Scott Lerew" userId="a7b16de0-db9d-4722-9ac0-5f82d67b4749" providerId="ADAL" clId="{2E436A34-BF38-412B-9D36-82D05A6A7561}" dt="2023-11-06T20:04:52.861" v="209" actId="1076"/>
          <ac:cxnSpMkLst>
            <pc:docMk/>
            <pc:sldMk cId="3502261805" sldId="331"/>
            <ac:cxnSpMk id="13" creationId="{57E8BE2B-1D5F-99EE-B0B9-65BA07EBD70D}"/>
          </ac:cxnSpMkLst>
        </pc:cxnChg>
      </pc:sldChg>
      <pc:sldChg chg="modSp mod">
        <pc:chgData name="Scott Lerew" userId="a7b16de0-db9d-4722-9ac0-5f82d67b4749" providerId="ADAL" clId="{2E436A34-BF38-412B-9D36-82D05A6A7561}" dt="2023-11-06T20:22:57.335" v="377" actId="1076"/>
        <pc:sldMkLst>
          <pc:docMk/>
          <pc:sldMk cId="1904055225" sldId="332"/>
        </pc:sldMkLst>
        <pc:spChg chg="mod">
          <ac:chgData name="Scott Lerew" userId="a7b16de0-db9d-4722-9ac0-5f82d67b4749" providerId="ADAL" clId="{2E436A34-BF38-412B-9D36-82D05A6A7561}" dt="2023-11-06T20:22:57.335" v="377" actId="1076"/>
          <ac:spMkLst>
            <pc:docMk/>
            <pc:sldMk cId="1904055225" sldId="332"/>
            <ac:spMk id="2" creationId="{9142B7C6-363F-4DEC-9CE3-E1B81659F3CF}"/>
          </ac:spMkLst>
        </pc:spChg>
        <pc:spChg chg="mod">
          <ac:chgData name="Scott Lerew" userId="a7b16de0-db9d-4722-9ac0-5f82d67b4749" providerId="ADAL" clId="{2E436A34-BF38-412B-9D36-82D05A6A7561}" dt="2023-11-06T20:22:45.280" v="376" actId="11"/>
          <ac:spMkLst>
            <pc:docMk/>
            <pc:sldMk cId="1904055225" sldId="332"/>
            <ac:spMk id="3" creationId="{76EDB803-0C4F-4C8F-9AC2-77F06C1C851E}"/>
          </ac:spMkLst>
        </pc:spChg>
        <pc:spChg chg="mod">
          <ac:chgData name="Scott Lerew" userId="a7b16de0-db9d-4722-9ac0-5f82d67b4749" providerId="ADAL" clId="{2E436A34-BF38-412B-9D36-82D05A6A7561}" dt="2023-11-06T19:35:01.718" v="89"/>
          <ac:spMkLst>
            <pc:docMk/>
            <pc:sldMk cId="1904055225" sldId="332"/>
            <ac:spMk id="6" creationId="{2F7A966B-9999-4329-B10D-EFFF4D1F54A6}"/>
          </ac:spMkLst>
        </pc:spChg>
      </pc:sldChg>
      <pc:sldChg chg="modSp mod">
        <pc:chgData name="Scott Lerew" userId="a7b16de0-db9d-4722-9ac0-5f82d67b4749" providerId="ADAL" clId="{2E436A34-BF38-412B-9D36-82D05A6A7561}" dt="2023-11-06T19:59:07.622" v="158" actId="207"/>
        <pc:sldMkLst>
          <pc:docMk/>
          <pc:sldMk cId="1458311472" sldId="333"/>
        </pc:sldMkLst>
        <pc:spChg chg="mod">
          <ac:chgData name="Scott Lerew" userId="a7b16de0-db9d-4722-9ac0-5f82d67b4749" providerId="ADAL" clId="{2E436A34-BF38-412B-9D36-82D05A6A7561}" dt="2023-11-06T19:58:53.615" v="155" actId="11"/>
          <ac:spMkLst>
            <pc:docMk/>
            <pc:sldMk cId="1458311472" sldId="333"/>
            <ac:spMk id="3" creationId="{3DDCB98A-E822-47F9-B7FE-DFB9A0A79BC0}"/>
          </ac:spMkLst>
        </pc:spChg>
        <pc:spChg chg="mod">
          <ac:chgData name="Scott Lerew" userId="a7b16de0-db9d-4722-9ac0-5f82d67b4749" providerId="ADAL" clId="{2E436A34-BF38-412B-9D36-82D05A6A7561}" dt="2023-11-06T19:35:01.718" v="89"/>
          <ac:spMkLst>
            <pc:docMk/>
            <pc:sldMk cId="1458311472" sldId="333"/>
            <ac:spMk id="6" creationId="{3E0796F6-D410-4463-AA12-1E16645E5A6A}"/>
          </ac:spMkLst>
        </pc:spChg>
        <pc:spChg chg="mod">
          <ac:chgData name="Scott Lerew" userId="a7b16de0-db9d-4722-9ac0-5f82d67b4749" providerId="ADAL" clId="{2E436A34-BF38-412B-9D36-82D05A6A7561}" dt="2023-11-06T19:59:07.622" v="158" actId="207"/>
          <ac:spMkLst>
            <pc:docMk/>
            <pc:sldMk cId="1458311472" sldId="333"/>
            <ac:spMk id="7" creationId="{53988A3A-BC22-76BD-3395-CBC4676E4029}"/>
          </ac:spMkLst>
        </pc:spChg>
        <pc:graphicFrameChg chg="mod">
          <ac:chgData name="Scott Lerew" userId="a7b16de0-db9d-4722-9ac0-5f82d67b4749" providerId="ADAL" clId="{2E436A34-BF38-412B-9D36-82D05A6A7561}" dt="2023-11-06T19:59:03.076" v="157" actId="1076"/>
          <ac:graphicFrameMkLst>
            <pc:docMk/>
            <pc:sldMk cId="1458311472" sldId="333"/>
            <ac:graphicFrameMk id="4" creationId="{F1F5BD38-4368-21BE-2A4F-07CC2E56A22C}"/>
          </ac:graphicFrameMkLst>
        </pc:graphicFrameChg>
      </pc:sldChg>
      <pc:sldChg chg="modSp mod">
        <pc:chgData name="Scott Lerew" userId="a7b16de0-db9d-4722-9ac0-5f82d67b4749" providerId="ADAL" clId="{2E436A34-BF38-412B-9D36-82D05A6A7561}" dt="2023-11-06T20:23:24.807" v="380" actId="1076"/>
        <pc:sldMkLst>
          <pc:docMk/>
          <pc:sldMk cId="341806696" sldId="334"/>
        </pc:sldMkLst>
        <pc:spChg chg="mod">
          <ac:chgData name="Scott Lerew" userId="a7b16de0-db9d-4722-9ac0-5f82d67b4749" providerId="ADAL" clId="{2E436A34-BF38-412B-9D36-82D05A6A7561}" dt="2023-11-06T20:23:21.495" v="379" actId="11"/>
          <ac:spMkLst>
            <pc:docMk/>
            <pc:sldMk cId="341806696" sldId="334"/>
            <ac:spMk id="3" creationId="{E24D5EA1-1AC1-4ACD-932F-AB68F966CF24}"/>
          </ac:spMkLst>
        </pc:spChg>
        <pc:spChg chg="mod">
          <ac:chgData name="Scott Lerew" userId="a7b16de0-db9d-4722-9ac0-5f82d67b4749" providerId="ADAL" clId="{2E436A34-BF38-412B-9D36-82D05A6A7561}" dt="2023-11-06T19:35:01.718" v="89"/>
          <ac:spMkLst>
            <pc:docMk/>
            <pc:sldMk cId="341806696" sldId="334"/>
            <ac:spMk id="6" creationId="{6E8EBD65-CB64-4F16-B001-144217238F6F}"/>
          </ac:spMkLst>
        </pc:spChg>
        <pc:graphicFrameChg chg="mod">
          <ac:chgData name="Scott Lerew" userId="a7b16de0-db9d-4722-9ac0-5f82d67b4749" providerId="ADAL" clId="{2E436A34-BF38-412B-9D36-82D05A6A7561}" dt="2023-11-06T20:23:24.807" v="380" actId="1076"/>
          <ac:graphicFrameMkLst>
            <pc:docMk/>
            <pc:sldMk cId="341806696" sldId="334"/>
            <ac:graphicFrameMk id="5" creationId="{14381A08-1741-ED92-F3F0-15831042886A}"/>
          </ac:graphicFrameMkLst>
        </pc:graphicFrameChg>
      </pc:sldChg>
      <pc:sldChg chg="modSp mod">
        <pc:chgData name="Scott Lerew" userId="a7b16de0-db9d-4722-9ac0-5f82d67b4749" providerId="ADAL" clId="{2E436A34-BF38-412B-9D36-82D05A6A7561}" dt="2023-11-06T19:35:02.032" v="101" actId="27636"/>
        <pc:sldMkLst>
          <pc:docMk/>
          <pc:sldMk cId="3246045517" sldId="335"/>
        </pc:sldMkLst>
        <pc:spChg chg="mod">
          <ac:chgData name="Scott Lerew" userId="a7b16de0-db9d-4722-9ac0-5f82d67b4749" providerId="ADAL" clId="{2E436A34-BF38-412B-9D36-82D05A6A7561}" dt="2023-11-06T19:35:02.032" v="101" actId="27636"/>
          <ac:spMkLst>
            <pc:docMk/>
            <pc:sldMk cId="3246045517" sldId="335"/>
            <ac:spMk id="3" creationId="{05D6F0B1-A6F4-4FED-98B1-030B3D2ED4FC}"/>
          </ac:spMkLst>
        </pc:spChg>
        <pc:spChg chg="mod">
          <ac:chgData name="Scott Lerew" userId="a7b16de0-db9d-4722-9ac0-5f82d67b4749" providerId="ADAL" clId="{2E436A34-BF38-412B-9D36-82D05A6A7561}" dt="2023-11-06T19:35:01.718" v="89"/>
          <ac:spMkLst>
            <pc:docMk/>
            <pc:sldMk cId="3246045517" sldId="335"/>
            <ac:spMk id="5" creationId="{A3F2505E-8688-426F-A575-A6AD6398DD73}"/>
          </ac:spMkLst>
        </pc:spChg>
      </pc:sldChg>
      <pc:sldChg chg="modSp mod">
        <pc:chgData name="Scott Lerew" userId="a7b16de0-db9d-4722-9ac0-5f82d67b4749" providerId="ADAL" clId="{2E436A34-BF38-412B-9D36-82D05A6A7561}" dt="2023-11-06T19:35:01.718" v="89"/>
        <pc:sldMkLst>
          <pc:docMk/>
          <pc:sldMk cId="216930182" sldId="336"/>
        </pc:sldMkLst>
        <pc:spChg chg="mod">
          <ac:chgData name="Scott Lerew" userId="a7b16de0-db9d-4722-9ac0-5f82d67b4749" providerId="ADAL" clId="{2E436A34-BF38-412B-9D36-82D05A6A7561}" dt="2023-11-06T19:35:01.230" v="79" actId="27636"/>
          <ac:spMkLst>
            <pc:docMk/>
            <pc:sldMk cId="216930182" sldId="336"/>
            <ac:spMk id="3" creationId="{2DE924BD-8666-41FC-AF6A-6B17E1130D7B}"/>
          </ac:spMkLst>
        </pc:spChg>
        <pc:spChg chg="mod">
          <ac:chgData name="Scott Lerew" userId="a7b16de0-db9d-4722-9ac0-5f82d67b4749" providerId="ADAL" clId="{2E436A34-BF38-412B-9D36-82D05A6A7561}" dt="2023-11-06T19:35:01.718" v="89"/>
          <ac:spMkLst>
            <pc:docMk/>
            <pc:sldMk cId="216930182" sldId="336"/>
            <ac:spMk id="6" creationId="{F60C2E22-B971-4F4C-8577-CF7387DB3636}"/>
          </ac:spMkLst>
        </pc:spChg>
        <pc:graphicFrameChg chg="mod">
          <ac:chgData name="Scott Lerew" userId="a7b16de0-db9d-4722-9ac0-5f82d67b4749" providerId="ADAL" clId="{2E436A34-BF38-412B-9D36-82D05A6A7561}" dt="2023-11-06T19:23:47.908" v="0" actId="1076"/>
          <ac:graphicFrameMkLst>
            <pc:docMk/>
            <pc:sldMk cId="216930182" sldId="336"/>
            <ac:graphicFrameMk id="4" creationId="{CC99A77F-D483-C9E4-FCA2-86A0369355B6}"/>
          </ac:graphicFrameMkLst>
        </pc:graphicFrameChg>
      </pc:sldChg>
      <pc:sldChg chg="modSp">
        <pc:chgData name="Scott Lerew" userId="a7b16de0-db9d-4722-9ac0-5f82d67b4749" providerId="ADAL" clId="{2E436A34-BF38-412B-9D36-82D05A6A7561}" dt="2023-11-06T19:35:01.718" v="89"/>
        <pc:sldMkLst>
          <pc:docMk/>
          <pc:sldMk cId="1178817744" sldId="337"/>
        </pc:sldMkLst>
        <pc:spChg chg="mod">
          <ac:chgData name="Scott Lerew" userId="a7b16de0-db9d-4722-9ac0-5f82d67b4749" providerId="ADAL" clId="{2E436A34-BF38-412B-9D36-82D05A6A7561}" dt="2023-11-06T19:35:01.718" v="89"/>
          <ac:spMkLst>
            <pc:docMk/>
            <pc:sldMk cId="1178817744" sldId="337"/>
            <ac:spMk id="6" creationId="{EBB6250A-2512-498C-B929-30E6F9015351}"/>
          </ac:spMkLst>
        </pc:spChg>
        <pc:graphicFrameChg chg="mod">
          <ac:chgData name="Scott Lerew" userId="a7b16de0-db9d-4722-9ac0-5f82d67b4749" providerId="ADAL" clId="{2E436A34-BF38-412B-9D36-82D05A6A7561}" dt="2023-11-06T19:35:00.900" v="75"/>
          <ac:graphicFrameMkLst>
            <pc:docMk/>
            <pc:sldMk cId="1178817744" sldId="337"/>
            <ac:graphicFrameMk id="7" creationId="{44CB2E39-3323-F815-2A90-2EFCADBC9039}"/>
          </ac:graphicFrameMkLst>
        </pc:graphicFrameChg>
      </pc:sldChg>
      <pc:sldChg chg="modSp mod">
        <pc:chgData name="Scott Lerew" userId="a7b16de0-db9d-4722-9ac0-5f82d67b4749" providerId="ADAL" clId="{2E436A34-BF38-412B-9D36-82D05A6A7561}" dt="2023-11-06T20:17:01.086" v="346" actId="207"/>
        <pc:sldMkLst>
          <pc:docMk/>
          <pc:sldMk cId="65410937" sldId="338"/>
        </pc:sldMkLst>
        <pc:spChg chg="mod">
          <ac:chgData name="Scott Lerew" userId="a7b16de0-db9d-4722-9ac0-5f82d67b4749" providerId="ADAL" clId="{2E436A34-BF38-412B-9D36-82D05A6A7561}" dt="2023-11-06T20:16:50.336" v="344" actId="11"/>
          <ac:spMkLst>
            <pc:docMk/>
            <pc:sldMk cId="65410937" sldId="338"/>
            <ac:spMk id="3" creationId="{73523638-F79E-42D1-854B-C13E3809302F}"/>
          </ac:spMkLst>
        </pc:spChg>
        <pc:spChg chg="mod">
          <ac:chgData name="Scott Lerew" userId="a7b16de0-db9d-4722-9ac0-5f82d67b4749" providerId="ADAL" clId="{2E436A34-BF38-412B-9D36-82D05A6A7561}" dt="2023-11-06T19:35:01.718" v="89"/>
          <ac:spMkLst>
            <pc:docMk/>
            <pc:sldMk cId="65410937" sldId="338"/>
            <ac:spMk id="6" creationId="{FB3D60C0-F85C-4F88-A3C6-036206EEAB99}"/>
          </ac:spMkLst>
        </pc:spChg>
        <pc:graphicFrameChg chg="mod">
          <ac:chgData name="Scott Lerew" userId="a7b16de0-db9d-4722-9ac0-5f82d67b4749" providerId="ADAL" clId="{2E436A34-BF38-412B-9D36-82D05A6A7561}" dt="2023-11-06T20:17:01.086" v="346" actId="207"/>
          <ac:graphicFrameMkLst>
            <pc:docMk/>
            <pc:sldMk cId="65410937" sldId="338"/>
            <ac:graphicFrameMk id="4" creationId="{3E12620E-3DD2-BA80-7700-5B00F3F25264}"/>
          </ac:graphicFrameMkLst>
        </pc:graphicFrameChg>
      </pc:sldChg>
      <pc:sldChg chg="modSp mod">
        <pc:chgData name="Scott Lerew" userId="a7b16de0-db9d-4722-9ac0-5f82d67b4749" providerId="ADAL" clId="{2E436A34-BF38-412B-9D36-82D05A6A7561}" dt="2023-11-06T20:16:36.701" v="342" actId="1076"/>
        <pc:sldMkLst>
          <pc:docMk/>
          <pc:sldMk cId="1605433795" sldId="339"/>
        </pc:sldMkLst>
        <pc:spChg chg="mod">
          <ac:chgData name="Scott Lerew" userId="a7b16de0-db9d-4722-9ac0-5f82d67b4749" providerId="ADAL" clId="{2E436A34-BF38-412B-9D36-82D05A6A7561}" dt="2023-11-06T20:16:29.815" v="340" actId="11"/>
          <ac:spMkLst>
            <pc:docMk/>
            <pc:sldMk cId="1605433795" sldId="339"/>
            <ac:spMk id="3" creationId="{53227F1A-E7FA-429F-B308-78F1D32EE308}"/>
          </ac:spMkLst>
        </pc:spChg>
        <pc:spChg chg="mod">
          <ac:chgData name="Scott Lerew" userId="a7b16de0-db9d-4722-9ac0-5f82d67b4749" providerId="ADAL" clId="{2E436A34-BF38-412B-9D36-82D05A6A7561}" dt="2023-11-06T19:35:01.718" v="89"/>
          <ac:spMkLst>
            <pc:docMk/>
            <pc:sldMk cId="1605433795" sldId="339"/>
            <ac:spMk id="6" creationId="{514FED9B-358A-4A29-A470-33C080CF13AE}"/>
          </ac:spMkLst>
        </pc:spChg>
        <pc:spChg chg="mod">
          <ac:chgData name="Scott Lerew" userId="a7b16de0-db9d-4722-9ac0-5f82d67b4749" providerId="ADAL" clId="{2E436A34-BF38-412B-9D36-82D05A6A7561}" dt="2023-11-06T20:16:36.701" v="342" actId="1076"/>
          <ac:spMkLst>
            <pc:docMk/>
            <pc:sldMk cId="1605433795" sldId="339"/>
            <ac:spMk id="7" creationId="{D696342D-F9CA-F1DB-F5FD-4A1B77375D99}"/>
          </ac:spMkLst>
        </pc:spChg>
        <pc:graphicFrameChg chg="mod">
          <ac:chgData name="Scott Lerew" userId="a7b16de0-db9d-4722-9ac0-5f82d67b4749" providerId="ADAL" clId="{2E436A34-BF38-412B-9D36-82D05A6A7561}" dt="2023-11-06T20:16:33.045" v="341" actId="1076"/>
          <ac:graphicFrameMkLst>
            <pc:docMk/>
            <pc:sldMk cId="1605433795" sldId="339"/>
            <ac:graphicFrameMk id="4" creationId="{DD1CF87E-3AB2-83D7-F6E4-6378956AFCE3}"/>
          </ac:graphicFrameMkLst>
        </pc:graphicFrameChg>
      </pc:sldChg>
      <pc:sldChg chg="modSp mod">
        <pc:chgData name="Scott Lerew" userId="a7b16de0-db9d-4722-9ac0-5f82d67b4749" providerId="ADAL" clId="{2E436A34-BF38-412B-9D36-82D05A6A7561}" dt="2023-11-16T15:07:13.757" v="406" actId="1076"/>
        <pc:sldMkLst>
          <pc:docMk/>
          <pc:sldMk cId="3014215524" sldId="340"/>
        </pc:sldMkLst>
        <pc:spChg chg="mod">
          <ac:chgData name="Scott Lerew" userId="a7b16de0-db9d-4722-9ac0-5f82d67b4749" providerId="ADAL" clId="{2E436A34-BF38-412B-9D36-82D05A6A7561}" dt="2023-11-16T15:07:09.505" v="405" actId="12"/>
          <ac:spMkLst>
            <pc:docMk/>
            <pc:sldMk cId="3014215524" sldId="340"/>
            <ac:spMk id="3" creationId="{06E35249-9AA2-4485-8510-B6637C22B593}"/>
          </ac:spMkLst>
        </pc:spChg>
        <pc:spChg chg="mod">
          <ac:chgData name="Scott Lerew" userId="a7b16de0-db9d-4722-9ac0-5f82d67b4749" providerId="ADAL" clId="{2E436A34-BF38-412B-9D36-82D05A6A7561}" dt="2023-11-06T19:35:01.718" v="89"/>
          <ac:spMkLst>
            <pc:docMk/>
            <pc:sldMk cId="3014215524" sldId="340"/>
            <ac:spMk id="5" creationId="{57C29636-0AA7-427C-9367-237A0DEE5925}"/>
          </ac:spMkLst>
        </pc:spChg>
        <pc:graphicFrameChg chg="mod">
          <ac:chgData name="Scott Lerew" userId="a7b16de0-db9d-4722-9ac0-5f82d67b4749" providerId="ADAL" clId="{2E436A34-BF38-412B-9D36-82D05A6A7561}" dt="2023-11-16T15:07:13.757" v="406" actId="1076"/>
          <ac:graphicFrameMkLst>
            <pc:docMk/>
            <pc:sldMk cId="3014215524" sldId="340"/>
            <ac:graphicFrameMk id="7" creationId="{FD53EAE9-FF63-2B11-88A3-D17B6A75C638}"/>
          </ac:graphicFrameMkLst>
        </pc:graphicFrameChg>
      </pc:sldChg>
      <pc:sldChg chg="modSp mod">
        <pc:chgData name="Scott Lerew" userId="a7b16de0-db9d-4722-9ac0-5f82d67b4749" providerId="ADAL" clId="{2E436A34-BF38-412B-9D36-82D05A6A7561}" dt="2023-11-06T20:19:21.216" v="357" actId="1076"/>
        <pc:sldMkLst>
          <pc:docMk/>
          <pc:sldMk cId="3319833799" sldId="341"/>
        </pc:sldMkLst>
        <pc:spChg chg="mod">
          <ac:chgData name="Scott Lerew" userId="a7b16de0-db9d-4722-9ac0-5f82d67b4749" providerId="ADAL" clId="{2E436A34-BF38-412B-9D36-82D05A6A7561}" dt="2023-11-06T19:47:39.400" v="111" actId="207"/>
          <ac:spMkLst>
            <pc:docMk/>
            <pc:sldMk cId="3319833799" sldId="341"/>
            <ac:spMk id="2" creationId="{EFBDC690-EE93-4D48-82A9-2FF8E0FD40C8}"/>
          </ac:spMkLst>
        </pc:spChg>
        <pc:spChg chg="mod">
          <ac:chgData name="Scott Lerew" userId="a7b16de0-db9d-4722-9ac0-5f82d67b4749" providerId="ADAL" clId="{2E436A34-BF38-412B-9D36-82D05A6A7561}" dt="2023-11-06T20:19:16.415" v="356" actId="11"/>
          <ac:spMkLst>
            <pc:docMk/>
            <pc:sldMk cId="3319833799" sldId="341"/>
            <ac:spMk id="3" creationId="{C81DBF47-7E01-4C55-A6E2-FCA569B3019A}"/>
          </ac:spMkLst>
        </pc:spChg>
        <pc:spChg chg="mod">
          <ac:chgData name="Scott Lerew" userId="a7b16de0-db9d-4722-9ac0-5f82d67b4749" providerId="ADAL" clId="{2E436A34-BF38-412B-9D36-82D05A6A7561}" dt="2023-11-06T19:35:01.718" v="89"/>
          <ac:spMkLst>
            <pc:docMk/>
            <pc:sldMk cId="3319833799" sldId="341"/>
            <ac:spMk id="5" creationId="{07EEAC91-751D-4ABC-B14F-7DDD5146DFC0}"/>
          </ac:spMkLst>
        </pc:spChg>
        <pc:graphicFrameChg chg="mod">
          <ac:chgData name="Scott Lerew" userId="a7b16de0-db9d-4722-9ac0-5f82d67b4749" providerId="ADAL" clId="{2E436A34-BF38-412B-9D36-82D05A6A7561}" dt="2023-11-06T20:19:21.216" v="357" actId="1076"/>
          <ac:graphicFrameMkLst>
            <pc:docMk/>
            <pc:sldMk cId="3319833799" sldId="341"/>
            <ac:graphicFrameMk id="6" creationId="{A03FC8EA-580B-A8A0-FD69-CD529093B85E}"/>
          </ac:graphicFrameMkLst>
        </pc:graphicFrameChg>
      </pc:sldChg>
      <pc:sldChg chg="modSp mod">
        <pc:chgData name="Scott Lerew" userId="a7b16de0-db9d-4722-9ac0-5f82d67b4749" providerId="ADAL" clId="{2E436A34-BF38-412B-9D36-82D05A6A7561}" dt="2023-11-06T20:19:02.164" v="354" actId="1076"/>
        <pc:sldMkLst>
          <pc:docMk/>
          <pc:sldMk cId="2130240359" sldId="342"/>
        </pc:sldMkLst>
        <pc:spChg chg="mod">
          <ac:chgData name="Scott Lerew" userId="a7b16de0-db9d-4722-9ac0-5f82d67b4749" providerId="ADAL" clId="{2E436A34-BF38-412B-9D36-82D05A6A7561}" dt="2023-11-06T20:18:46.609" v="351" actId="11"/>
          <ac:spMkLst>
            <pc:docMk/>
            <pc:sldMk cId="2130240359" sldId="342"/>
            <ac:spMk id="3" creationId="{A11B06C4-8569-4CFB-8B8A-5E49E5EF116D}"/>
          </ac:spMkLst>
        </pc:spChg>
        <pc:spChg chg="mod">
          <ac:chgData name="Scott Lerew" userId="a7b16de0-db9d-4722-9ac0-5f82d67b4749" providerId="ADAL" clId="{2E436A34-BF38-412B-9D36-82D05A6A7561}" dt="2023-11-06T19:35:01.718" v="89"/>
          <ac:spMkLst>
            <pc:docMk/>
            <pc:sldMk cId="2130240359" sldId="342"/>
            <ac:spMk id="6" creationId="{EBACE2C1-F621-430E-A440-5D430617A45E}"/>
          </ac:spMkLst>
        </pc:spChg>
        <pc:spChg chg="mod">
          <ac:chgData name="Scott Lerew" userId="a7b16de0-db9d-4722-9ac0-5f82d67b4749" providerId="ADAL" clId="{2E436A34-BF38-412B-9D36-82D05A6A7561}" dt="2023-11-06T20:19:02.164" v="354" actId="1076"/>
          <ac:spMkLst>
            <pc:docMk/>
            <pc:sldMk cId="2130240359" sldId="342"/>
            <ac:spMk id="11" creationId="{2766450D-0E45-6924-D550-E02013B69DE5}"/>
          </ac:spMkLst>
        </pc:spChg>
        <pc:graphicFrameChg chg="mod">
          <ac:chgData name="Scott Lerew" userId="a7b16de0-db9d-4722-9ac0-5f82d67b4749" providerId="ADAL" clId="{2E436A34-BF38-412B-9D36-82D05A6A7561}" dt="2023-11-06T20:18:53.458" v="352" actId="1076"/>
          <ac:graphicFrameMkLst>
            <pc:docMk/>
            <pc:sldMk cId="2130240359" sldId="342"/>
            <ac:graphicFrameMk id="9" creationId="{A021CC4B-1284-DD2E-E132-E56E1946D871}"/>
          </ac:graphicFrameMkLst>
        </pc:graphicFrameChg>
      </pc:sldChg>
      <pc:sldChg chg="modSp mod">
        <pc:chgData name="Scott Lerew" userId="a7b16de0-db9d-4722-9ac0-5f82d67b4749" providerId="ADAL" clId="{2E436A34-BF38-412B-9D36-82D05A6A7561}" dt="2023-11-06T20:19:42.989" v="361" actId="1076"/>
        <pc:sldMkLst>
          <pc:docMk/>
          <pc:sldMk cId="3979099711" sldId="343"/>
        </pc:sldMkLst>
        <pc:spChg chg="mod">
          <ac:chgData name="Scott Lerew" userId="a7b16de0-db9d-4722-9ac0-5f82d67b4749" providerId="ADAL" clId="{2E436A34-BF38-412B-9D36-82D05A6A7561}" dt="2023-11-06T20:19:36.003" v="359" actId="11"/>
          <ac:spMkLst>
            <pc:docMk/>
            <pc:sldMk cId="3979099711" sldId="343"/>
            <ac:spMk id="3" creationId="{84D2411B-B3C5-43C4-B3C0-85A149CF096A}"/>
          </ac:spMkLst>
        </pc:spChg>
        <pc:spChg chg="mod">
          <ac:chgData name="Scott Lerew" userId="a7b16de0-db9d-4722-9ac0-5f82d67b4749" providerId="ADAL" clId="{2E436A34-BF38-412B-9D36-82D05A6A7561}" dt="2023-11-06T19:35:01.718" v="89"/>
          <ac:spMkLst>
            <pc:docMk/>
            <pc:sldMk cId="3979099711" sldId="343"/>
            <ac:spMk id="6" creationId="{0CAFB208-DEC7-4E48-9734-A36AF9084762}"/>
          </ac:spMkLst>
        </pc:spChg>
        <pc:graphicFrameChg chg="mod">
          <ac:chgData name="Scott Lerew" userId="a7b16de0-db9d-4722-9ac0-5f82d67b4749" providerId="ADAL" clId="{2E436A34-BF38-412B-9D36-82D05A6A7561}" dt="2023-11-06T20:19:42.989" v="361" actId="1076"/>
          <ac:graphicFrameMkLst>
            <pc:docMk/>
            <pc:sldMk cId="3979099711" sldId="343"/>
            <ac:graphicFrameMk id="5" creationId="{42DF5742-6F6B-7564-7E11-17D483E2A182}"/>
          </ac:graphicFrameMkLst>
        </pc:graphicFrameChg>
      </pc:sldChg>
      <pc:sldChg chg="modSp mod">
        <pc:chgData name="Scott Lerew" userId="a7b16de0-db9d-4722-9ac0-5f82d67b4749" providerId="ADAL" clId="{2E436A34-BF38-412B-9D36-82D05A6A7561}" dt="2023-11-06T20:19:59.181" v="364" actId="1076"/>
        <pc:sldMkLst>
          <pc:docMk/>
          <pc:sldMk cId="3691002037" sldId="344"/>
        </pc:sldMkLst>
        <pc:spChg chg="mod">
          <ac:chgData name="Scott Lerew" userId="a7b16de0-db9d-4722-9ac0-5f82d67b4749" providerId="ADAL" clId="{2E436A34-BF38-412B-9D36-82D05A6A7561}" dt="2023-11-06T20:19:55.283" v="363" actId="11"/>
          <ac:spMkLst>
            <pc:docMk/>
            <pc:sldMk cId="3691002037" sldId="344"/>
            <ac:spMk id="3" creationId="{ACC3F9CA-D9E4-4ACD-8744-B742236D125E}"/>
          </ac:spMkLst>
        </pc:spChg>
        <pc:spChg chg="mod">
          <ac:chgData name="Scott Lerew" userId="a7b16de0-db9d-4722-9ac0-5f82d67b4749" providerId="ADAL" clId="{2E436A34-BF38-412B-9D36-82D05A6A7561}" dt="2023-11-06T19:35:01.718" v="89"/>
          <ac:spMkLst>
            <pc:docMk/>
            <pc:sldMk cId="3691002037" sldId="344"/>
            <ac:spMk id="6" creationId="{A76ADC74-6DC3-4BD9-915A-83EF0BF536F0}"/>
          </ac:spMkLst>
        </pc:spChg>
        <pc:graphicFrameChg chg="mod">
          <ac:chgData name="Scott Lerew" userId="a7b16de0-db9d-4722-9ac0-5f82d67b4749" providerId="ADAL" clId="{2E436A34-BF38-412B-9D36-82D05A6A7561}" dt="2023-11-06T20:19:59.181" v="364" actId="1076"/>
          <ac:graphicFrameMkLst>
            <pc:docMk/>
            <pc:sldMk cId="3691002037" sldId="344"/>
            <ac:graphicFrameMk id="8" creationId="{8623ACEF-DD0C-5B55-E69F-4318E79FEB65}"/>
          </ac:graphicFrameMkLst>
        </pc:graphicFrameChg>
      </pc:sldChg>
      <pc:sldChg chg="modSp mod">
        <pc:chgData name="Scott Lerew" userId="a7b16de0-db9d-4722-9ac0-5f82d67b4749" providerId="ADAL" clId="{2E436A34-BF38-412B-9D36-82D05A6A7561}" dt="2023-11-06T20:20:38.809" v="370" actId="1076"/>
        <pc:sldMkLst>
          <pc:docMk/>
          <pc:sldMk cId="4285827897" sldId="345"/>
        </pc:sldMkLst>
        <pc:spChg chg="mod">
          <ac:chgData name="Scott Lerew" userId="a7b16de0-db9d-4722-9ac0-5f82d67b4749" providerId="ADAL" clId="{2E436A34-BF38-412B-9D36-82D05A6A7561}" dt="2023-11-06T20:20:34.444" v="369" actId="11"/>
          <ac:spMkLst>
            <pc:docMk/>
            <pc:sldMk cId="4285827897" sldId="345"/>
            <ac:spMk id="3" creationId="{1676558D-B891-4183-B28C-68D606DBB8A0}"/>
          </ac:spMkLst>
        </pc:spChg>
        <pc:spChg chg="mod">
          <ac:chgData name="Scott Lerew" userId="a7b16de0-db9d-4722-9ac0-5f82d67b4749" providerId="ADAL" clId="{2E436A34-BF38-412B-9D36-82D05A6A7561}" dt="2023-11-06T19:35:01.718" v="89"/>
          <ac:spMkLst>
            <pc:docMk/>
            <pc:sldMk cId="4285827897" sldId="345"/>
            <ac:spMk id="6" creationId="{6DDA7F85-97E6-4AD2-8FAD-AF8DD586AA78}"/>
          </ac:spMkLst>
        </pc:spChg>
        <pc:graphicFrameChg chg="mod">
          <ac:chgData name="Scott Lerew" userId="a7b16de0-db9d-4722-9ac0-5f82d67b4749" providerId="ADAL" clId="{2E436A34-BF38-412B-9D36-82D05A6A7561}" dt="2023-11-06T20:20:38.809" v="370" actId="1076"/>
          <ac:graphicFrameMkLst>
            <pc:docMk/>
            <pc:sldMk cId="4285827897" sldId="345"/>
            <ac:graphicFrameMk id="4" creationId="{CB4D1875-8681-96B2-C1E5-E63AB9271752}"/>
          </ac:graphicFrameMkLst>
        </pc:graphicFrameChg>
      </pc:sldChg>
      <pc:sldChg chg="modSp mod">
        <pc:chgData name="Scott Lerew" userId="a7b16de0-db9d-4722-9ac0-5f82d67b4749" providerId="ADAL" clId="{2E436A34-BF38-412B-9D36-82D05A6A7561}" dt="2023-11-06T20:20:20.287" v="367" actId="1076"/>
        <pc:sldMkLst>
          <pc:docMk/>
          <pc:sldMk cId="1277815758" sldId="348"/>
        </pc:sldMkLst>
        <pc:spChg chg="mod">
          <ac:chgData name="Scott Lerew" userId="a7b16de0-db9d-4722-9ac0-5f82d67b4749" providerId="ADAL" clId="{2E436A34-BF38-412B-9D36-82D05A6A7561}" dt="2023-11-06T20:20:17.112" v="366" actId="11"/>
          <ac:spMkLst>
            <pc:docMk/>
            <pc:sldMk cId="1277815758" sldId="348"/>
            <ac:spMk id="3" creationId="{1FD8938E-9C42-4C39-89AF-08F84B504569}"/>
          </ac:spMkLst>
        </pc:spChg>
        <pc:spChg chg="mod">
          <ac:chgData name="Scott Lerew" userId="a7b16de0-db9d-4722-9ac0-5f82d67b4749" providerId="ADAL" clId="{2E436A34-BF38-412B-9D36-82D05A6A7561}" dt="2023-11-06T19:35:01.718" v="89"/>
          <ac:spMkLst>
            <pc:docMk/>
            <pc:sldMk cId="1277815758" sldId="348"/>
            <ac:spMk id="6" creationId="{3DCBD6B8-4C2E-4269-95C1-A22B34B65F9D}"/>
          </ac:spMkLst>
        </pc:spChg>
        <pc:graphicFrameChg chg="mod">
          <ac:chgData name="Scott Lerew" userId="a7b16de0-db9d-4722-9ac0-5f82d67b4749" providerId="ADAL" clId="{2E436A34-BF38-412B-9D36-82D05A6A7561}" dt="2023-11-06T20:20:20.287" v="367" actId="1076"/>
          <ac:graphicFrameMkLst>
            <pc:docMk/>
            <pc:sldMk cId="1277815758" sldId="348"/>
            <ac:graphicFrameMk id="5" creationId="{3D21294C-5DDD-A52B-53BA-3CBBF5AD3CAA}"/>
          </ac:graphicFrameMkLst>
        </pc:graphicFrameChg>
      </pc:sldChg>
      <pc:sldChg chg="modSp mod">
        <pc:chgData name="Scott Lerew" userId="a7b16de0-db9d-4722-9ac0-5f82d67b4749" providerId="ADAL" clId="{2E436A34-BF38-412B-9D36-82D05A6A7561}" dt="2023-11-06T19:56:52.463" v="146" actId="14100"/>
        <pc:sldMkLst>
          <pc:docMk/>
          <pc:sldMk cId="3997434103" sldId="349"/>
        </pc:sldMkLst>
        <pc:spChg chg="mod">
          <ac:chgData name="Scott Lerew" userId="a7b16de0-db9d-4722-9ac0-5f82d67b4749" providerId="ADAL" clId="{2E436A34-BF38-412B-9D36-82D05A6A7561}" dt="2023-11-06T19:35:01.718" v="89"/>
          <ac:spMkLst>
            <pc:docMk/>
            <pc:sldMk cId="3997434103" sldId="349"/>
            <ac:spMk id="6" creationId="{A23D817C-AADC-44D6-B23C-384295560CBA}"/>
          </ac:spMkLst>
        </pc:spChg>
        <pc:spChg chg="mod">
          <ac:chgData name="Scott Lerew" userId="a7b16de0-db9d-4722-9ac0-5f82d67b4749" providerId="ADAL" clId="{2E436A34-BF38-412B-9D36-82D05A6A7561}" dt="2023-11-06T19:56:52.463" v="146" actId="14100"/>
          <ac:spMkLst>
            <pc:docMk/>
            <pc:sldMk cId="3997434103" sldId="349"/>
            <ac:spMk id="7" creationId="{9AEF31C6-5619-DBBE-2B9B-52086C578AD0}"/>
          </ac:spMkLst>
        </pc:spChg>
      </pc:sldChg>
      <pc:sldChg chg="modSp mod">
        <pc:chgData name="Scott Lerew" userId="a7b16de0-db9d-4722-9ac0-5f82d67b4749" providerId="ADAL" clId="{2E436A34-BF38-412B-9D36-82D05A6A7561}" dt="2023-11-06T20:20:53.474" v="371" actId="11"/>
        <pc:sldMkLst>
          <pc:docMk/>
          <pc:sldMk cId="351203192" sldId="350"/>
        </pc:sldMkLst>
        <pc:spChg chg="mod">
          <ac:chgData name="Scott Lerew" userId="a7b16de0-db9d-4722-9ac0-5f82d67b4749" providerId="ADAL" clId="{2E436A34-BF38-412B-9D36-82D05A6A7561}" dt="2023-11-06T20:20:53.474" v="371" actId="11"/>
          <ac:spMkLst>
            <pc:docMk/>
            <pc:sldMk cId="351203192" sldId="350"/>
            <ac:spMk id="3" creationId="{73087B8F-9929-491A-9FFB-AF2BC9915004}"/>
          </ac:spMkLst>
        </pc:spChg>
        <pc:spChg chg="mod">
          <ac:chgData name="Scott Lerew" userId="a7b16de0-db9d-4722-9ac0-5f82d67b4749" providerId="ADAL" clId="{2E436A34-BF38-412B-9D36-82D05A6A7561}" dt="2023-11-06T19:35:01.718" v="89"/>
          <ac:spMkLst>
            <pc:docMk/>
            <pc:sldMk cId="351203192" sldId="350"/>
            <ac:spMk id="6" creationId="{25D0403F-8A5E-4BB9-BA6F-12956C7636CB}"/>
          </ac:spMkLst>
        </pc:spChg>
      </pc:sldChg>
      <pc:sldChg chg="addSp delSp modSp mod">
        <pc:chgData name="Scott Lerew" userId="a7b16de0-db9d-4722-9ac0-5f82d67b4749" providerId="ADAL" clId="{2E436A34-BF38-412B-9D36-82D05A6A7561}" dt="2023-11-06T19:51:20.975" v="119" actId="1076"/>
        <pc:sldMkLst>
          <pc:docMk/>
          <pc:sldMk cId="1924074999" sldId="351"/>
        </pc:sldMkLst>
        <pc:spChg chg="del mod">
          <ac:chgData name="Scott Lerew" userId="a7b16de0-db9d-4722-9ac0-5f82d67b4749" providerId="ADAL" clId="{2E436A34-BF38-412B-9D36-82D05A6A7561}" dt="2023-11-06T19:50:38.353" v="113" actId="21"/>
          <ac:spMkLst>
            <pc:docMk/>
            <pc:sldMk cId="1924074999" sldId="351"/>
            <ac:spMk id="3" creationId="{6960D4B9-8B2A-40B0-8FA0-2739DEBB45ED}"/>
          </ac:spMkLst>
        </pc:spChg>
        <pc:spChg chg="mod">
          <ac:chgData name="Scott Lerew" userId="a7b16de0-db9d-4722-9ac0-5f82d67b4749" providerId="ADAL" clId="{2E436A34-BF38-412B-9D36-82D05A6A7561}" dt="2023-11-06T19:35:01.718" v="89"/>
          <ac:spMkLst>
            <pc:docMk/>
            <pc:sldMk cId="1924074999" sldId="351"/>
            <ac:spMk id="6" creationId="{CD2BD172-496F-48BB-B097-472991AB22B1}"/>
          </ac:spMkLst>
        </pc:spChg>
        <pc:spChg chg="add mod">
          <ac:chgData name="Scott Lerew" userId="a7b16de0-db9d-4722-9ac0-5f82d67b4749" providerId="ADAL" clId="{2E436A34-BF38-412B-9D36-82D05A6A7561}" dt="2023-11-06T19:51:02.585" v="118" actId="1076"/>
          <ac:spMkLst>
            <pc:docMk/>
            <pc:sldMk cId="1924074999" sldId="351"/>
            <ac:spMk id="7" creationId="{D5BBFFB7-85E5-F502-272A-C4DA7DAB3AD7}"/>
          </ac:spMkLst>
        </pc:spChg>
        <pc:graphicFrameChg chg="mod">
          <ac:chgData name="Scott Lerew" userId="a7b16de0-db9d-4722-9ac0-5f82d67b4749" providerId="ADAL" clId="{2E436A34-BF38-412B-9D36-82D05A6A7561}" dt="2023-11-06T19:51:20.975" v="119" actId="1076"/>
          <ac:graphicFrameMkLst>
            <pc:docMk/>
            <pc:sldMk cId="1924074999" sldId="351"/>
            <ac:graphicFrameMk id="4" creationId="{D1DB096A-B760-254E-849B-B22B101411AF}"/>
          </ac:graphicFrameMkLst>
        </pc:graphicFrameChg>
      </pc:sldChg>
      <pc:sldChg chg="modSp mod setBg">
        <pc:chgData name="Scott Lerew" userId="a7b16de0-db9d-4722-9ac0-5f82d67b4749" providerId="ADAL" clId="{2E436A34-BF38-412B-9D36-82D05A6A7561}" dt="2023-11-06T19:53:51.597" v="128"/>
        <pc:sldMkLst>
          <pc:docMk/>
          <pc:sldMk cId="2028576459" sldId="352"/>
        </pc:sldMkLst>
        <pc:spChg chg="mod">
          <ac:chgData name="Scott Lerew" userId="a7b16de0-db9d-4722-9ac0-5f82d67b4749" providerId="ADAL" clId="{2E436A34-BF38-412B-9D36-82D05A6A7561}" dt="2023-11-06T19:50:13.640" v="112" actId="207"/>
          <ac:spMkLst>
            <pc:docMk/>
            <pc:sldMk cId="2028576459" sldId="352"/>
            <ac:spMk id="2" creationId="{685ADB43-538D-4EED-BE39-6421027335D0}"/>
          </ac:spMkLst>
        </pc:spChg>
        <pc:spChg chg="mod">
          <ac:chgData name="Scott Lerew" userId="a7b16de0-db9d-4722-9ac0-5f82d67b4749" providerId="ADAL" clId="{2E436A34-BF38-412B-9D36-82D05A6A7561}" dt="2023-11-06T19:35:01.718" v="89"/>
          <ac:spMkLst>
            <pc:docMk/>
            <pc:sldMk cId="2028576459" sldId="352"/>
            <ac:spMk id="5" creationId="{9CED6D2C-AF2B-4909-ACB2-CE33A184C10D}"/>
          </ac:spMkLst>
        </pc:spChg>
      </pc:sldChg>
      <pc:sldChg chg="modSp mod">
        <pc:chgData name="Scott Lerew" userId="a7b16de0-db9d-4722-9ac0-5f82d67b4749" providerId="ADAL" clId="{2E436A34-BF38-412B-9D36-82D05A6A7561}" dt="2023-11-06T20:21:18.145" v="374" actId="1076"/>
        <pc:sldMkLst>
          <pc:docMk/>
          <pc:sldMk cId="2066913686" sldId="353"/>
        </pc:sldMkLst>
        <pc:spChg chg="mod">
          <ac:chgData name="Scott Lerew" userId="a7b16de0-db9d-4722-9ac0-5f82d67b4749" providerId="ADAL" clId="{2E436A34-BF38-412B-9D36-82D05A6A7561}" dt="2023-11-06T20:21:12.846" v="373" actId="11"/>
          <ac:spMkLst>
            <pc:docMk/>
            <pc:sldMk cId="2066913686" sldId="353"/>
            <ac:spMk id="3" creationId="{6C412ADD-2906-4E54-86E3-BDE1EC3C731A}"/>
          </ac:spMkLst>
        </pc:spChg>
        <pc:spChg chg="mod">
          <ac:chgData name="Scott Lerew" userId="a7b16de0-db9d-4722-9ac0-5f82d67b4749" providerId="ADAL" clId="{2E436A34-BF38-412B-9D36-82D05A6A7561}" dt="2023-11-06T19:35:01.718" v="89"/>
          <ac:spMkLst>
            <pc:docMk/>
            <pc:sldMk cId="2066913686" sldId="353"/>
            <ac:spMk id="6" creationId="{9BA5A4BB-A280-4D0A-90A4-5ED93B1D9D4C}"/>
          </ac:spMkLst>
        </pc:spChg>
        <pc:graphicFrameChg chg="mod">
          <ac:chgData name="Scott Lerew" userId="a7b16de0-db9d-4722-9ac0-5f82d67b4749" providerId="ADAL" clId="{2E436A34-BF38-412B-9D36-82D05A6A7561}" dt="2023-11-06T20:21:18.145" v="374" actId="1076"/>
          <ac:graphicFrameMkLst>
            <pc:docMk/>
            <pc:sldMk cId="2066913686" sldId="353"/>
            <ac:graphicFrameMk id="4" creationId="{8474CC7C-B48B-DBA5-7A22-D3F72A9846CB}"/>
          </ac:graphicFrameMkLst>
        </pc:graphicFrameChg>
      </pc:sldChg>
      <pc:sldChg chg="modSp mod">
        <pc:chgData name="Scott Lerew" userId="a7b16de0-db9d-4722-9ac0-5f82d67b4749" providerId="ADAL" clId="{2E436A34-BF38-412B-9D36-82D05A6A7561}" dt="2023-11-06T19:53:13.156" v="125" actId="207"/>
        <pc:sldMkLst>
          <pc:docMk/>
          <pc:sldMk cId="741125452" sldId="354"/>
        </pc:sldMkLst>
        <pc:spChg chg="mod">
          <ac:chgData name="Scott Lerew" userId="a7b16de0-db9d-4722-9ac0-5f82d67b4749" providerId="ADAL" clId="{2E436A34-BF38-412B-9D36-82D05A6A7561}" dt="2023-11-06T19:53:13.156" v="125" actId="207"/>
          <ac:spMkLst>
            <pc:docMk/>
            <pc:sldMk cId="741125452" sldId="354"/>
            <ac:spMk id="2" creationId="{980B931B-E98A-44A9-9449-AE2F6F96ECBD}"/>
          </ac:spMkLst>
        </pc:spChg>
        <pc:spChg chg="mod">
          <ac:chgData name="Scott Lerew" userId="a7b16de0-db9d-4722-9ac0-5f82d67b4749" providerId="ADAL" clId="{2E436A34-BF38-412B-9D36-82D05A6A7561}" dt="2023-11-06T19:35:01.953" v="93" actId="27636"/>
          <ac:spMkLst>
            <pc:docMk/>
            <pc:sldMk cId="741125452" sldId="354"/>
            <ac:spMk id="3" creationId="{EDE61A61-B867-4658-B45A-32C0FF57CC09}"/>
          </ac:spMkLst>
        </pc:spChg>
        <pc:spChg chg="mod">
          <ac:chgData name="Scott Lerew" userId="a7b16de0-db9d-4722-9ac0-5f82d67b4749" providerId="ADAL" clId="{2E436A34-BF38-412B-9D36-82D05A6A7561}" dt="2023-11-06T19:35:01.718" v="89"/>
          <ac:spMkLst>
            <pc:docMk/>
            <pc:sldMk cId="741125452" sldId="354"/>
            <ac:spMk id="6" creationId="{B5115632-2877-418C-B2F1-D451950ADE41}"/>
          </ac:spMkLst>
        </pc:spChg>
      </pc:sldChg>
      <pc:sldChg chg="modSp mod">
        <pc:chgData name="Scott Lerew" userId="a7b16de0-db9d-4722-9ac0-5f82d67b4749" providerId="ADAL" clId="{2E436A34-BF38-412B-9D36-82D05A6A7561}" dt="2023-11-06T19:35:01.953" v="94" actId="27636"/>
        <pc:sldMkLst>
          <pc:docMk/>
          <pc:sldMk cId="1153626743" sldId="355"/>
        </pc:sldMkLst>
        <pc:spChg chg="mod">
          <ac:chgData name="Scott Lerew" userId="a7b16de0-db9d-4722-9ac0-5f82d67b4749" providerId="ADAL" clId="{2E436A34-BF38-412B-9D36-82D05A6A7561}" dt="2023-11-06T19:30:54.369" v="34" actId="27636"/>
          <ac:spMkLst>
            <pc:docMk/>
            <pc:sldMk cId="1153626743" sldId="355"/>
            <ac:spMk id="2" creationId="{E8503BE9-91F3-4475-8013-B14F013CE46B}"/>
          </ac:spMkLst>
        </pc:spChg>
        <pc:spChg chg="mod">
          <ac:chgData name="Scott Lerew" userId="a7b16de0-db9d-4722-9ac0-5f82d67b4749" providerId="ADAL" clId="{2E436A34-BF38-412B-9D36-82D05A6A7561}" dt="2023-11-06T19:35:01.953" v="94" actId="27636"/>
          <ac:spMkLst>
            <pc:docMk/>
            <pc:sldMk cId="1153626743" sldId="355"/>
            <ac:spMk id="3" creationId="{FE52D5CA-C38F-4497-819E-F5DAB9121353}"/>
          </ac:spMkLst>
        </pc:spChg>
        <pc:spChg chg="mod">
          <ac:chgData name="Scott Lerew" userId="a7b16de0-db9d-4722-9ac0-5f82d67b4749" providerId="ADAL" clId="{2E436A34-BF38-412B-9D36-82D05A6A7561}" dt="2023-11-06T19:35:01.718" v="89"/>
          <ac:spMkLst>
            <pc:docMk/>
            <pc:sldMk cId="1153626743" sldId="355"/>
            <ac:spMk id="5" creationId="{0D92C6A5-06E5-49FB-9721-5CAF901A7FE5}"/>
          </ac:spMkLst>
        </pc:spChg>
      </pc:sldChg>
      <pc:sldChg chg="modSp mod setBg">
        <pc:chgData name="Scott Lerew" userId="a7b16de0-db9d-4722-9ac0-5f82d67b4749" providerId="ADAL" clId="{2E436A34-BF38-412B-9D36-82D05A6A7561}" dt="2023-11-06T20:22:27.371" v="375" actId="11"/>
        <pc:sldMkLst>
          <pc:docMk/>
          <pc:sldMk cId="3812602038" sldId="357"/>
        </pc:sldMkLst>
        <pc:spChg chg="mod">
          <ac:chgData name="Scott Lerew" userId="a7b16de0-db9d-4722-9ac0-5f82d67b4749" providerId="ADAL" clId="{2E436A34-BF38-412B-9D36-82D05A6A7561}" dt="2023-11-06T19:52:28.241" v="124" actId="1076"/>
          <ac:spMkLst>
            <pc:docMk/>
            <pc:sldMk cId="3812602038" sldId="357"/>
            <ac:spMk id="2" creationId="{141D6067-C02D-4C96-8AE5-4772002D8AE4}"/>
          </ac:spMkLst>
        </pc:spChg>
        <pc:spChg chg="mod">
          <ac:chgData name="Scott Lerew" userId="a7b16de0-db9d-4722-9ac0-5f82d67b4749" providerId="ADAL" clId="{2E436A34-BF38-412B-9D36-82D05A6A7561}" dt="2023-11-06T20:22:27.371" v="375" actId="11"/>
          <ac:spMkLst>
            <pc:docMk/>
            <pc:sldMk cId="3812602038" sldId="357"/>
            <ac:spMk id="3" creationId="{8A6ED271-2119-4323-9C6F-49C81C5007EA}"/>
          </ac:spMkLst>
        </pc:spChg>
        <pc:spChg chg="mod">
          <ac:chgData name="Scott Lerew" userId="a7b16de0-db9d-4722-9ac0-5f82d67b4749" providerId="ADAL" clId="{2E436A34-BF38-412B-9D36-82D05A6A7561}" dt="2023-11-06T19:35:01.718" v="89"/>
          <ac:spMkLst>
            <pc:docMk/>
            <pc:sldMk cId="3812602038" sldId="357"/>
            <ac:spMk id="6" creationId="{5CB7EEA3-A108-43F7-9E27-9F97EFE2BD5F}"/>
          </ac:spMkLst>
        </pc:spChg>
        <pc:graphicFrameChg chg="mod">
          <ac:chgData name="Scott Lerew" userId="a7b16de0-db9d-4722-9ac0-5f82d67b4749" providerId="ADAL" clId="{2E436A34-BF38-412B-9D36-82D05A6A7561}" dt="2023-11-06T20:15:23.251" v="334"/>
          <ac:graphicFrameMkLst>
            <pc:docMk/>
            <pc:sldMk cId="3812602038" sldId="357"/>
            <ac:graphicFrameMk id="4" creationId="{404ABF09-8AB6-EAED-460A-74306C593C2D}"/>
          </ac:graphicFrameMkLst>
        </pc:graphicFrameChg>
      </pc:sldChg>
      <pc:sldChg chg="modSp mod setBg">
        <pc:chgData name="Scott Lerew" userId="a7b16de0-db9d-4722-9ac0-5f82d67b4749" providerId="ADAL" clId="{2E436A34-BF38-412B-9D36-82D05A6A7561}" dt="2023-11-06T20:16:05.179" v="338" actId="1076"/>
        <pc:sldMkLst>
          <pc:docMk/>
          <pc:sldMk cId="3218198518" sldId="358"/>
        </pc:sldMkLst>
        <pc:spChg chg="mod">
          <ac:chgData name="Scott Lerew" userId="a7b16de0-db9d-4722-9ac0-5f82d67b4749" providerId="ADAL" clId="{2E436A34-BF38-412B-9D36-82D05A6A7561}" dt="2023-11-06T20:16:02.099" v="337" actId="27636"/>
          <ac:spMkLst>
            <pc:docMk/>
            <pc:sldMk cId="3218198518" sldId="358"/>
            <ac:spMk id="2" creationId="{946F7493-B111-4EA4-B3B2-C45FFF393C90}"/>
          </ac:spMkLst>
        </pc:spChg>
        <pc:spChg chg="mod">
          <ac:chgData name="Scott Lerew" userId="a7b16de0-db9d-4722-9ac0-5f82d67b4749" providerId="ADAL" clId="{2E436A34-BF38-412B-9D36-82D05A6A7561}" dt="2023-11-06T19:35:01.718" v="89"/>
          <ac:spMkLst>
            <pc:docMk/>
            <pc:sldMk cId="3218198518" sldId="358"/>
            <ac:spMk id="6" creationId="{9D762CF6-11E1-4E92-AAE6-4AE87413396E}"/>
          </ac:spMkLst>
        </pc:spChg>
        <pc:picChg chg="mod">
          <ac:chgData name="Scott Lerew" userId="a7b16de0-db9d-4722-9ac0-5f82d67b4749" providerId="ADAL" clId="{2E436A34-BF38-412B-9D36-82D05A6A7561}" dt="2023-11-06T20:16:05.179" v="338" actId="1076"/>
          <ac:picMkLst>
            <pc:docMk/>
            <pc:sldMk cId="3218198518" sldId="358"/>
            <ac:picMk id="5" creationId="{7854BA1F-99B8-435E-AE15-4DBE7F175FC6}"/>
          </ac:picMkLst>
        </pc:picChg>
      </pc:sldChg>
      <pc:sldChg chg="modSp">
        <pc:chgData name="Scott Lerew" userId="a7b16de0-db9d-4722-9ac0-5f82d67b4749" providerId="ADAL" clId="{2E436A34-BF38-412B-9D36-82D05A6A7561}" dt="2023-11-06T19:35:01.718" v="89"/>
        <pc:sldMkLst>
          <pc:docMk/>
          <pc:sldMk cId="2858891744" sldId="359"/>
        </pc:sldMkLst>
        <pc:spChg chg="mod">
          <ac:chgData name="Scott Lerew" userId="a7b16de0-db9d-4722-9ac0-5f82d67b4749" providerId="ADAL" clId="{2E436A34-BF38-412B-9D36-82D05A6A7561}" dt="2023-11-06T19:35:01.718" v="89"/>
          <ac:spMkLst>
            <pc:docMk/>
            <pc:sldMk cId="2858891744" sldId="359"/>
            <ac:spMk id="6" creationId="{C64440BA-0080-479A-AABB-D953D27E04A4}"/>
          </ac:spMkLst>
        </pc:spChg>
      </pc:sldChg>
      <pc:sldChg chg="modSp mod">
        <pc:chgData name="Scott Lerew" userId="a7b16de0-db9d-4722-9ac0-5f82d67b4749" providerId="ADAL" clId="{2E436A34-BF38-412B-9D36-82D05A6A7561}" dt="2023-11-06T19:35:02.063" v="103" actId="27636"/>
        <pc:sldMkLst>
          <pc:docMk/>
          <pc:sldMk cId="1700507908" sldId="360"/>
        </pc:sldMkLst>
        <pc:spChg chg="mod">
          <ac:chgData name="Scott Lerew" userId="a7b16de0-db9d-4722-9ac0-5f82d67b4749" providerId="ADAL" clId="{2E436A34-BF38-412B-9D36-82D05A6A7561}" dt="2023-11-06T19:35:02.063" v="103" actId="27636"/>
          <ac:spMkLst>
            <pc:docMk/>
            <pc:sldMk cId="1700507908" sldId="360"/>
            <ac:spMk id="4" creationId="{F90EF5F3-AA9B-4C61-93ED-35B04D7D7C7F}"/>
          </ac:spMkLst>
        </pc:spChg>
        <pc:spChg chg="mod">
          <ac:chgData name="Scott Lerew" userId="a7b16de0-db9d-4722-9ac0-5f82d67b4749" providerId="ADAL" clId="{2E436A34-BF38-412B-9D36-82D05A6A7561}" dt="2023-11-06T19:35:01.718" v="89"/>
          <ac:spMkLst>
            <pc:docMk/>
            <pc:sldMk cId="1700507908" sldId="360"/>
            <ac:spMk id="5" creationId="{FAD369F0-7664-4372-BB12-B7EBE1A06302}"/>
          </ac:spMkLst>
        </pc:spChg>
      </pc:sldChg>
      <pc:sldChg chg="modSp">
        <pc:chgData name="Scott Lerew" userId="a7b16de0-db9d-4722-9ac0-5f82d67b4749" providerId="ADAL" clId="{2E436A34-BF38-412B-9D36-82D05A6A7561}" dt="2023-11-06T19:35:01.718" v="89"/>
        <pc:sldMkLst>
          <pc:docMk/>
          <pc:sldMk cId="2299829075" sldId="362"/>
        </pc:sldMkLst>
        <pc:spChg chg="mod">
          <ac:chgData name="Scott Lerew" userId="a7b16de0-db9d-4722-9ac0-5f82d67b4749" providerId="ADAL" clId="{2E436A34-BF38-412B-9D36-82D05A6A7561}" dt="2023-11-06T19:35:01.718" v="89"/>
          <ac:spMkLst>
            <pc:docMk/>
            <pc:sldMk cId="2299829075" sldId="362"/>
            <ac:spMk id="4" creationId="{6D2BA627-55BA-4C44-8BE7-50EE1D73A904}"/>
          </ac:spMkLst>
        </pc:spChg>
      </pc:sldChg>
      <pc:sldChg chg="modSp mod">
        <pc:chgData name="Scott Lerew" userId="a7b16de0-db9d-4722-9ac0-5f82d67b4749" providerId="ADAL" clId="{2E436A34-BF38-412B-9D36-82D05A6A7561}" dt="2023-11-06T19:56:13.234" v="145" actId="207"/>
        <pc:sldMkLst>
          <pc:docMk/>
          <pc:sldMk cId="949353216" sldId="363"/>
        </pc:sldMkLst>
        <pc:spChg chg="mod">
          <ac:chgData name="Scott Lerew" userId="a7b16de0-db9d-4722-9ac0-5f82d67b4749" providerId="ADAL" clId="{2E436A34-BF38-412B-9D36-82D05A6A7561}" dt="2023-11-06T19:56:13.234" v="145" actId="207"/>
          <ac:spMkLst>
            <pc:docMk/>
            <pc:sldMk cId="949353216" sldId="363"/>
            <ac:spMk id="5" creationId="{00000000-0000-0000-0000-000000000000}"/>
          </ac:spMkLst>
        </pc:spChg>
        <pc:spChg chg="mod">
          <ac:chgData name="Scott Lerew" userId="a7b16de0-db9d-4722-9ac0-5f82d67b4749" providerId="ADAL" clId="{2E436A34-BF38-412B-9D36-82D05A6A7561}" dt="2023-11-06T19:35:01.718" v="89"/>
          <ac:spMkLst>
            <pc:docMk/>
            <pc:sldMk cId="949353216" sldId="363"/>
            <ac:spMk id="9" creationId="{DC4161B7-5C57-4288-B8E5-F91D9E04EE4E}"/>
          </ac:spMkLst>
        </pc:spChg>
      </pc:sldChg>
      <pc:sldChg chg="modSp">
        <pc:chgData name="Scott Lerew" userId="a7b16de0-db9d-4722-9ac0-5f82d67b4749" providerId="ADAL" clId="{2E436A34-BF38-412B-9D36-82D05A6A7561}" dt="2023-11-06T19:35:01.718" v="89"/>
        <pc:sldMkLst>
          <pc:docMk/>
          <pc:sldMk cId="1296641562" sldId="365"/>
        </pc:sldMkLst>
        <pc:spChg chg="mod">
          <ac:chgData name="Scott Lerew" userId="a7b16de0-db9d-4722-9ac0-5f82d67b4749" providerId="ADAL" clId="{2E436A34-BF38-412B-9D36-82D05A6A7561}" dt="2023-11-06T19:35:01.718" v="89"/>
          <ac:spMkLst>
            <pc:docMk/>
            <pc:sldMk cId="1296641562" sldId="365"/>
            <ac:spMk id="4" creationId="{F46E3633-6685-407D-A649-CF64A9422E89}"/>
          </ac:spMkLst>
        </pc:spChg>
      </pc:sldChg>
      <pc:sldChg chg="modSp">
        <pc:chgData name="Scott Lerew" userId="a7b16de0-db9d-4722-9ac0-5f82d67b4749" providerId="ADAL" clId="{2E436A34-BF38-412B-9D36-82D05A6A7561}" dt="2023-11-06T19:35:01.718" v="89"/>
        <pc:sldMkLst>
          <pc:docMk/>
          <pc:sldMk cId="1239446249" sldId="367"/>
        </pc:sldMkLst>
        <pc:spChg chg="mod">
          <ac:chgData name="Scott Lerew" userId="a7b16de0-db9d-4722-9ac0-5f82d67b4749" providerId="ADAL" clId="{2E436A34-BF38-412B-9D36-82D05A6A7561}" dt="2023-11-06T19:35:01.718" v="89"/>
          <ac:spMkLst>
            <pc:docMk/>
            <pc:sldMk cId="1239446249" sldId="367"/>
            <ac:spMk id="3" creationId="{CD7AD9D5-7F16-40E2-99A2-AE25ADBDC19D}"/>
          </ac:spMkLst>
        </pc:spChg>
      </pc:sldChg>
      <pc:sldChg chg="modSp">
        <pc:chgData name="Scott Lerew" userId="a7b16de0-db9d-4722-9ac0-5f82d67b4749" providerId="ADAL" clId="{2E436A34-BF38-412B-9D36-82D05A6A7561}" dt="2023-11-06T19:35:01.718" v="89"/>
        <pc:sldMkLst>
          <pc:docMk/>
          <pc:sldMk cId="3945901476" sldId="368"/>
        </pc:sldMkLst>
        <pc:spChg chg="mod">
          <ac:chgData name="Scott Lerew" userId="a7b16de0-db9d-4722-9ac0-5f82d67b4749" providerId="ADAL" clId="{2E436A34-BF38-412B-9D36-82D05A6A7561}" dt="2023-11-06T19:35:01.718" v="89"/>
          <ac:spMkLst>
            <pc:docMk/>
            <pc:sldMk cId="3945901476" sldId="368"/>
            <ac:spMk id="5" creationId="{E557B808-2181-4643-86E7-1813ED3F8E23}"/>
          </ac:spMkLst>
        </pc:spChg>
      </pc:sldChg>
      <pc:sldChg chg="modSp">
        <pc:chgData name="Scott Lerew" userId="a7b16de0-db9d-4722-9ac0-5f82d67b4749" providerId="ADAL" clId="{2E436A34-BF38-412B-9D36-82D05A6A7561}" dt="2023-11-06T19:35:01.718" v="89"/>
        <pc:sldMkLst>
          <pc:docMk/>
          <pc:sldMk cId="4157799803" sldId="369"/>
        </pc:sldMkLst>
        <pc:spChg chg="mod">
          <ac:chgData name="Scott Lerew" userId="a7b16de0-db9d-4722-9ac0-5f82d67b4749" providerId="ADAL" clId="{2E436A34-BF38-412B-9D36-82D05A6A7561}" dt="2023-11-06T19:35:01.718" v="89"/>
          <ac:spMkLst>
            <pc:docMk/>
            <pc:sldMk cId="4157799803" sldId="369"/>
            <ac:spMk id="7" creationId="{1C32985F-27BA-40EE-A0EF-B3A8F1F75DE7}"/>
          </ac:spMkLst>
        </pc:spChg>
      </pc:sldChg>
      <pc:sldChg chg="modSp mod">
        <pc:chgData name="Scott Lerew" userId="a7b16de0-db9d-4722-9ac0-5f82d67b4749" providerId="ADAL" clId="{2E436A34-BF38-412B-9D36-82D05A6A7561}" dt="2023-11-16T15:09:44.986" v="451" actId="14100"/>
        <pc:sldMkLst>
          <pc:docMk/>
          <pc:sldMk cId="1640777734" sldId="371"/>
        </pc:sldMkLst>
        <pc:spChg chg="mod">
          <ac:chgData name="Scott Lerew" userId="a7b16de0-db9d-4722-9ac0-5f82d67b4749" providerId="ADAL" clId="{2E436A34-BF38-412B-9D36-82D05A6A7561}" dt="2023-11-16T15:09:44.986" v="451" actId="14100"/>
          <ac:spMkLst>
            <pc:docMk/>
            <pc:sldMk cId="1640777734" sldId="371"/>
            <ac:spMk id="3" creationId="{00000000-0000-0000-0000-000000000000}"/>
          </ac:spMkLst>
        </pc:spChg>
        <pc:spChg chg="mod">
          <ac:chgData name="Scott Lerew" userId="a7b16de0-db9d-4722-9ac0-5f82d67b4749" providerId="ADAL" clId="{2E436A34-BF38-412B-9D36-82D05A6A7561}" dt="2023-11-06T19:35:01.718" v="89"/>
          <ac:spMkLst>
            <pc:docMk/>
            <pc:sldMk cId="1640777734" sldId="371"/>
            <ac:spMk id="5" creationId="{2804E3C3-9D06-4F5A-9C1E-766E381D5488}"/>
          </ac:spMkLst>
        </pc:spChg>
        <pc:spChg chg="mod">
          <ac:chgData name="Scott Lerew" userId="a7b16de0-db9d-4722-9ac0-5f82d67b4749" providerId="ADAL" clId="{2E436A34-BF38-412B-9D36-82D05A6A7561}" dt="2023-11-16T15:09:14.974" v="445" actId="20577"/>
          <ac:spMkLst>
            <pc:docMk/>
            <pc:sldMk cId="1640777734" sldId="371"/>
            <ac:spMk id="12" creationId="{B170D3D2-06C3-FC93-A637-33AFB78F75BD}"/>
          </ac:spMkLst>
        </pc:spChg>
      </pc:sldChg>
      <pc:sldChg chg="modSp">
        <pc:chgData name="Scott Lerew" userId="a7b16de0-db9d-4722-9ac0-5f82d67b4749" providerId="ADAL" clId="{2E436A34-BF38-412B-9D36-82D05A6A7561}" dt="2023-11-06T19:35:01.718" v="89"/>
        <pc:sldMkLst>
          <pc:docMk/>
          <pc:sldMk cId="3775909661" sldId="373"/>
        </pc:sldMkLst>
        <pc:spChg chg="mod">
          <ac:chgData name="Scott Lerew" userId="a7b16de0-db9d-4722-9ac0-5f82d67b4749" providerId="ADAL" clId="{2E436A34-BF38-412B-9D36-82D05A6A7561}" dt="2023-11-06T19:35:01.718" v="89"/>
          <ac:spMkLst>
            <pc:docMk/>
            <pc:sldMk cId="3775909661" sldId="373"/>
            <ac:spMk id="5" creationId="{7BCD0A54-8DF6-41D6-B807-0910B1E6DAD9}"/>
          </ac:spMkLst>
        </pc:spChg>
      </pc:sldChg>
      <pc:sldChg chg="modSp">
        <pc:chgData name="Scott Lerew" userId="a7b16de0-db9d-4722-9ac0-5f82d67b4749" providerId="ADAL" clId="{2E436A34-BF38-412B-9D36-82D05A6A7561}" dt="2023-11-06T19:35:01.718" v="89"/>
        <pc:sldMkLst>
          <pc:docMk/>
          <pc:sldMk cId="2409571577" sldId="374"/>
        </pc:sldMkLst>
        <pc:spChg chg="mod">
          <ac:chgData name="Scott Lerew" userId="a7b16de0-db9d-4722-9ac0-5f82d67b4749" providerId="ADAL" clId="{2E436A34-BF38-412B-9D36-82D05A6A7561}" dt="2023-11-06T19:35:01.718" v="89"/>
          <ac:spMkLst>
            <pc:docMk/>
            <pc:sldMk cId="2409571577" sldId="374"/>
            <ac:spMk id="9" creationId="{41A61E7C-5B69-4D57-ADEF-C0525E5B9475}"/>
          </ac:spMkLst>
        </pc:spChg>
      </pc:sldChg>
      <pc:sldChg chg="modSp mod">
        <pc:chgData name="Scott Lerew" userId="a7b16de0-db9d-4722-9ac0-5f82d67b4749" providerId="ADAL" clId="{2E436A34-BF38-412B-9D36-82D05A6A7561}" dt="2023-11-06T20:23:56.644" v="381" actId="6549"/>
        <pc:sldMkLst>
          <pc:docMk/>
          <pc:sldMk cId="1980670917" sldId="375"/>
        </pc:sldMkLst>
        <pc:spChg chg="mod">
          <ac:chgData name="Scott Lerew" userId="a7b16de0-db9d-4722-9ac0-5f82d67b4749" providerId="ADAL" clId="{2E436A34-BF38-412B-9D36-82D05A6A7561}" dt="2023-11-06T20:23:56.644" v="381" actId="6549"/>
          <ac:spMkLst>
            <pc:docMk/>
            <pc:sldMk cId="1980670917" sldId="375"/>
            <ac:spMk id="3" creationId="{A9F40FDB-DE08-440A-A221-AD4E462CFD9A}"/>
          </ac:spMkLst>
        </pc:spChg>
        <pc:spChg chg="mod">
          <ac:chgData name="Scott Lerew" userId="a7b16de0-db9d-4722-9ac0-5f82d67b4749" providerId="ADAL" clId="{2E436A34-BF38-412B-9D36-82D05A6A7561}" dt="2023-11-06T19:35:01.718" v="89"/>
          <ac:spMkLst>
            <pc:docMk/>
            <pc:sldMk cId="1980670917" sldId="375"/>
            <ac:spMk id="5" creationId="{5AAD6546-0A4A-47BC-AA63-62753EA479BA}"/>
          </ac:spMkLst>
        </pc:spChg>
      </pc:sldChg>
      <pc:sldChg chg="modSp">
        <pc:chgData name="Scott Lerew" userId="a7b16de0-db9d-4722-9ac0-5f82d67b4749" providerId="ADAL" clId="{2E436A34-BF38-412B-9D36-82D05A6A7561}" dt="2023-11-06T19:35:01.718" v="89"/>
        <pc:sldMkLst>
          <pc:docMk/>
          <pc:sldMk cId="1287088840" sldId="376"/>
        </pc:sldMkLst>
        <pc:spChg chg="mod">
          <ac:chgData name="Scott Lerew" userId="a7b16de0-db9d-4722-9ac0-5f82d67b4749" providerId="ADAL" clId="{2E436A34-BF38-412B-9D36-82D05A6A7561}" dt="2023-11-06T19:35:01.718" v="89"/>
          <ac:spMkLst>
            <pc:docMk/>
            <pc:sldMk cId="1287088840" sldId="376"/>
            <ac:spMk id="4" creationId="{06BCADDB-270C-434B-9537-C936A0DC18F1}"/>
          </ac:spMkLst>
        </pc:spChg>
      </pc:sldChg>
      <pc:sldChg chg="add del">
        <pc:chgData name="Scott Lerew" userId="a7b16de0-db9d-4722-9ac0-5f82d67b4749" providerId="ADAL" clId="{2E436A34-BF38-412B-9D36-82D05A6A7561}" dt="2023-11-06T19:39:50.507" v="108" actId="2696"/>
        <pc:sldMkLst>
          <pc:docMk/>
          <pc:sldMk cId="564244931" sldId="377"/>
        </pc:sldMkLst>
      </pc:sldChg>
      <pc:sldChg chg="addSp delSp modSp new del mod modClrScheme chgLayout">
        <pc:chgData name="Scott Lerew" userId="a7b16de0-db9d-4722-9ac0-5f82d67b4749" providerId="ADAL" clId="{2E436A34-BF38-412B-9D36-82D05A6A7561}" dt="2023-11-06T19:29:10.697" v="12" actId="2696"/>
        <pc:sldMkLst>
          <pc:docMk/>
          <pc:sldMk cId="3927374324" sldId="377"/>
        </pc:sldMkLst>
        <pc:spChg chg="del mod">
          <ac:chgData name="Scott Lerew" userId="a7b16de0-db9d-4722-9ac0-5f82d67b4749" providerId="ADAL" clId="{2E436A34-BF38-412B-9D36-82D05A6A7561}" dt="2023-11-06T19:26:05.188" v="5" actId="21"/>
          <ac:spMkLst>
            <pc:docMk/>
            <pc:sldMk cId="3927374324" sldId="377"/>
            <ac:spMk id="2" creationId="{4808DFA1-980D-4DBE-FB62-F2B7AF41ED27}"/>
          </ac:spMkLst>
        </pc:spChg>
        <pc:spChg chg="del mod">
          <ac:chgData name="Scott Lerew" userId="a7b16de0-db9d-4722-9ac0-5f82d67b4749" providerId="ADAL" clId="{2E436A34-BF38-412B-9D36-82D05A6A7561}" dt="2023-11-06T19:26:02.791" v="4" actId="21"/>
          <ac:spMkLst>
            <pc:docMk/>
            <pc:sldMk cId="3927374324" sldId="377"/>
            <ac:spMk id="3" creationId="{ED3CFAB4-A79E-2E8B-5B6F-2A40FE0B5452}"/>
          </ac:spMkLst>
        </pc:spChg>
        <pc:spChg chg="mod ord">
          <ac:chgData name="Scott Lerew" userId="a7b16de0-db9d-4722-9ac0-5f82d67b4749" providerId="ADAL" clId="{2E436A34-BF38-412B-9D36-82D05A6A7561}" dt="2023-11-06T19:27:27.512" v="10" actId="700"/>
          <ac:spMkLst>
            <pc:docMk/>
            <pc:sldMk cId="3927374324" sldId="377"/>
            <ac:spMk id="4" creationId="{D2C9A02C-5281-6779-EB14-1142899F5772}"/>
          </ac:spMkLst>
        </pc:spChg>
        <pc:spChg chg="add del mod">
          <ac:chgData name="Scott Lerew" userId="a7b16de0-db9d-4722-9ac0-5f82d67b4749" providerId="ADAL" clId="{2E436A34-BF38-412B-9D36-82D05A6A7561}" dt="2023-11-06T19:26:12.316" v="6" actId="6264"/>
          <ac:spMkLst>
            <pc:docMk/>
            <pc:sldMk cId="3927374324" sldId="377"/>
            <ac:spMk id="5" creationId="{98A3CFC1-C262-C682-FE90-A0F562353B6E}"/>
          </ac:spMkLst>
        </pc:spChg>
        <pc:spChg chg="add del mod ord">
          <ac:chgData name="Scott Lerew" userId="a7b16de0-db9d-4722-9ac0-5f82d67b4749" providerId="ADAL" clId="{2E436A34-BF38-412B-9D36-82D05A6A7561}" dt="2023-11-06T19:26:19.257" v="8" actId="21"/>
          <ac:spMkLst>
            <pc:docMk/>
            <pc:sldMk cId="3927374324" sldId="377"/>
            <ac:spMk id="6" creationId="{07D885FD-58C8-5D03-8C86-9617F6FCD9DD}"/>
          </ac:spMkLst>
        </pc:spChg>
        <pc:spChg chg="add del mod ord">
          <ac:chgData name="Scott Lerew" userId="a7b16de0-db9d-4722-9ac0-5f82d67b4749" providerId="ADAL" clId="{2E436A34-BF38-412B-9D36-82D05A6A7561}" dt="2023-11-06T19:26:16.976" v="7" actId="21"/>
          <ac:spMkLst>
            <pc:docMk/>
            <pc:sldMk cId="3927374324" sldId="377"/>
            <ac:spMk id="7" creationId="{3F423DDF-C46A-596B-FBFA-5B69DB060AB7}"/>
          </ac:spMkLst>
        </pc:spChg>
        <pc:spChg chg="add del mod ord">
          <ac:chgData name="Scott Lerew" userId="a7b16de0-db9d-4722-9ac0-5f82d67b4749" providerId="ADAL" clId="{2E436A34-BF38-412B-9D36-82D05A6A7561}" dt="2023-11-06T19:27:27.512" v="10" actId="700"/>
          <ac:spMkLst>
            <pc:docMk/>
            <pc:sldMk cId="3927374324" sldId="377"/>
            <ac:spMk id="8" creationId="{D3611316-4771-FF5C-44EC-896C04E4DCF3}"/>
          </ac:spMkLst>
        </pc:spChg>
        <pc:spChg chg="add del mod ord">
          <ac:chgData name="Scott Lerew" userId="a7b16de0-db9d-4722-9ac0-5f82d67b4749" providerId="ADAL" clId="{2E436A34-BF38-412B-9D36-82D05A6A7561}" dt="2023-11-06T19:27:27.512" v="10" actId="700"/>
          <ac:spMkLst>
            <pc:docMk/>
            <pc:sldMk cId="3927374324" sldId="377"/>
            <ac:spMk id="9" creationId="{D4DCBED0-BE46-B5C3-8F94-B57AF9190BC2}"/>
          </ac:spMkLst>
        </pc:spChg>
        <pc:spChg chg="add mod ord">
          <ac:chgData name="Scott Lerew" userId="a7b16de0-db9d-4722-9ac0-5f82d67b4749" providerId="ADAL" clId="{2E436A34-BF38-412B-9D36-82D05A6A7561}" dt="2023-11-06T19:27:31.466" v="11" actId="1076"/>
          <ac:spMkLst>
            <pc:docMk/>
            <pc:sldMk cId="3927374324" sldId="377"/>
            <ac:spMk id="10" creationId="{87700B26-229E-7799-C799-26BB175BDA87}"/>
          </ac:spMkLst>
        </pc:spChg>
      </pc:sldChg>
    </pc:docChg>
  </pc:docChgLst>
  <pc:docChgLst>
    <pc:chgData name="Paul Keathley" userId="bc4110ff-04ab-45cb-9f35-9aaaa2f9c60d" providerId="ADAL" clId="{E2E3C3BA-E563-4D56-B26B-3DBD070C7337}"/>
    <pc:docChg chg="modSld">
      <pc:chgData name="Paul Keathley" userId="bc4110ff-04ab-45cb-9f35-9aaaa2f9c60d" providerId="ADAL" clId="{E2E3C3BA-E563-4D56-B26B-3DBD070C7337}" dt="2024-08-15T12:07:51.138" v="2" actId="20577"/>
      <pc:docMkLst>
        <pc:docMk/>
      </pc:docMkLst>
      <pc:sldChg chg="modSp mod">
        <pc:chgData name="Paul Keathley" userId="bc4110ff-04ab-45cb-9f35-9aaaa2f9c60d" providerId="ADAL" clId="{E2E3C3BA-E563-4D56-B26B-3DBD070C7337}" dt="2024-08-15T12:07:51.138" v="2" actId="20577"/>
        <pc:sldMkLst>
          <pc:docMk/>
          <pc:sldMk cId="0" sldId="256"/>
        </pc:sldMkLst>
        <pc:spChg chg="mod">
          <ac:chgData name="Paul Keathley" userId="bc4110ff-04ab-45cb-9f35-9aaaa2f9c60d" providerId="ADAL" clId="{E2E3C3BA-E563-4D56-B26B-3DBD070C7337}" dt="2024-08-15T12:07:51.138" v="2" actId="20577"/>
          <ac:spMkLst>
            <pc:docMk/>
            <pc:sldMk cId="0" sldId="256"/>
            <ac:spMk id="8" creationId="{5FFB8932-BCA0-42D6-904E-EB3FC2D65657}"/>
          </ac:spMkLst>
        </pc:spChg>
      </pc:sldChg>
    </pc:docChg>
  </pc:docChgLst>
  <pc:docChgLst>
    <pc:chgData name="Paul Keathley" userId="bc4110ff-04ab-45cb-9f35-9aaaa2f9c60d" providerId="ADAL" clId="{B9613246-33A7-4543-AE7D-5A5E71A528BC}"/>
    <pc:docChg chg="modSld">
      <pc:chgData name="Paul Keathley" userId="bc4110ff-04ab-45cb-9f35-9aaaa2f9c60d" providerId="ADAL" clId="{B9613246-33A7-4543-AE7D-5A5E71A528BC}" dt="2024-03-15T15:45:57.371" v="13" actId="20577"/>
      <pc:docMkLst>
        <pc:docMk/>
      </pc:docMkLst>
      <pc:sldChg chg="modSp">
        <pc:chgData name="Paul Keathley" userId="bc4110ff-04ab-45cb-9f35-9aaaa2f9c60d" providerId="ADAL" clId="{B9613246-33A7-4543-AE7D-5A5E71A528BC}" dt="2024-03-15T15:45:57.371" v="13" actId="20577"/>
        <pc:sldMkLst>
          <pc:docMk/>
          <pc:sldMk cId="2299829075" sldId="362"/>
        </pc:sldMkLst>
        <pc:graphicFrameChg chg="mod">
          <ac:chgData name="Paul Keathley" userId="bc4110ff-04ab-45cb-9f35-9aaaa2f9c60d" providerId="ADAL" clId="{B9613246-33A7-4543-AE7D-5A5E71A528BC}" dt="2024-03-15T15:45:57.371" v="13" actId="20577"/>
          <ac:graphicFrameMkLst>
            <pc:docMk/>
            <pc:sldMk cId="2299829075" sldId="362"/>
            <ac:graphicFrameMk id="7" creationId="{97669C0B-FE11-4608-958C-C38FE631F1BC}"/>
          </ac:graphicFrameMkLst>
        </pc:graphicFrameChg>
      </pc:sldChg>
    </pc:docChg>
  </pc:docChgLst>
  <pc:docChgLst>
    <pc:chgData name="Paul Keathley" userId="bc4110ff-04ab-45cb-9f35-9aaaa2f9c60d" providerId="ADAL" clId="{01F8636D-71C2-459D-A046-D530283868FB}"/>
    <pc:docChg chg="undo redo custSel addSld delSld modSld sldOrd">
      <pc:chgData name="Paul Keathley" userId="bc4110ff-04ab-45cb-9f35-9aaaa2f9c60d" providerId="ADAL" clId="{01F8636D-71C2-459D-A046-D530283868FB}" dt="2023-11-16T14:46:32.679" v="5851" actId="20577"/>
      <pc:docMkLst>
        <pc:docMk/>
      </pc:docMkLst>
      <pc:sldChg chg="modSp mod">
        <pc:chgData name="Paul Keathley" userId="bc4110ff-04ab-45cb-9f35-9aaaa2f9c60d" providerId="ADAL" clId="{01F8636D-71C2-459D-A046-D530283868FB}" dt="2023-10-05T13:01:28.896" v="1447" actId="20577"/>
        <pc:sldMkLst>
          <pc:docMk/>
          <pc:sldMk cId="0" sldId="256"/>
        </pc:sldMkLst>
        <pc:spChg chg="mod">
          <ac:chgData name="Paul Keathley" userId="bc4110ff-04ab-45cb-9f35-9aaaa2f9c60d" providerId="ADAL" clId="{01F8636D-71C2-459D-A046-D530283868FB}" dt="2023-10-05T13:01:28.896" v="1447" actId="20577"/>
          <ac:spMkLst>
            <pc:docMk/>
            <pc:sldMk cId="0" sldId="256"/>
            <ac:spMk id="8" creationId="{5FFB8932-BCA0-42D6-904E-EB3FC2D65657}"/>
          </ac:spMkLst>
        </pc:spChg>
      </pc:sldChg>
      <pc:sldChg chg="modSp setBg">
        <pc:chgData name="Paul Keathley" userId="bc4110ff-04ab-45cb-9f35-9aaaa2f9c60d" providerId="ADAL" clId="{01F8636D-71C2-459D-A046-D530283868FB}" dt="2023-11-06T19:31:30.788" v="5200"/>
        <pc:sldMkLst>
          <pc:docMk/>
          <pc:sldMk cId="0" sldId="259"/>
        </pc:sldMkLst>
        <pc:spChg chg="mod">
          <ac:chgData name="Paul Keathley" userId="bc4110ff-04ab-45cb-9f35-9aaaa2f9c60d" providerId="ADAL" clId="{01F8636D-71C2-459D-A046-D530283868FB}" dt="2023-11-06T19:31:30.788" v="5200"/>
          <ac:spMkLst>
            <pc:docMk/>
            <pc:sldMk cId="0" sldId="259"/>
            <ac:spMk id="6" creationId="{C0FE540E-CE7B-4DF4-9B28-F9BD39A12AF0}"/>
          </ac:spMkLst>
        </pc:spChg>
      </pc:sldChg>
      <pc:sldChg chg="modSp mod setBg">
        <pc:chgData name="Paul Keathley" userId="bc4110ff-04ab-45cb-9f35-9aaaa2f9c60d" providerId="ADAL" clId="{01F8636D-71C2-459D-A046-D530283868FB}" dt="2023-11-06T19:31:30.788" v="5200"/>
        <pc:sldMkLst>
          <pc:docMk/>
          <pc:sldMk cId="0" sldId="264"/>
        </pc:sldMkLst>
        <pc:spChg chg="mod">
          <ac:chgData name="Paul Keathley" userId="bc4110ff-04ab-45cb-9f35-9aaaa2f9c60d" providerId="ADAL" clId="{01F8636D-71C2-459D-A046-D530283868FB}" dt="2023-11-06T19:31:30.788" v="5200"/>
          <ac:spMkLst>
            <pc:docMk/>
            <pc:sldMk cId="0" sldId="264"/>
            <ac:spMk id="2" creationId="{AA12C372-DE69-4090-A42D-8A42B21B216E}"/>
          </ac:spMkLst>
        </pc:spChg>
        <pc:spChg chg="mod">
          <ac:chgData name="Paul Keathley" userId="bc4110ff-04ab-45cb-9f35-9aaaa2f9c60d" providerId="ADAL" clId="{01F8636D-71C2-459D-A046-D530283868FB}" dt="2023-10-05T14:37:00.664" v="2153" actId="20577"/>
          <ac:spMkLst>
            <pc:docMk/>
            <pc:sldMk cId="0" sldId="264"/>
            <ac:spMk id="3" creationId="{00000000-0000-0000-0000-000000000000}"/>
          </ac:spMkLst>
        </pc:spChg>
        <pc:spChg chg="mod">
          <ac:chgData name="Paul Keathley" userId="bc4110ff-04ab-45cb-9f35-9aaaa2f9c60d" providerId="ADAL" clId="{01F8636D-71C2-459D-A046-D530283868FB}" dt="2023-10-06T15:03:21.147" v="3185" actId="207"/>
          <ac:spMkLst>
            <pc:docMk/>
            <pc:sldMk cId="0" sldId="264"/>
            <ac:spMk id="5" creationId="{F9554EC1-28C5-91FE-5C62-363B154BCF73}"/>
          </ac:spMkLst>
        </pc:spChg>
        <pc:spChg chg="mod">
          <ac:chgData name="Paul Keathley" userId="bc4110ff-04ab-45cb-9f35-9aaaa2f9c60d" providerId="ADAL" clId="{01F8636D-71C2-459D-A046-D530283868FB}" dt="2023-10-05T14:44:04.063" v="2346" actId="20577"/>
          <ac:spMkLst>
            <pc:docMk/>
            <pc:sldMk cId="0" sldId="264"/>
            <ac:spMk id="9" creationId="{647E8F16-6463-4565-B88B-34804B4F88C4}"/>
          </ac:spMkLst>
        </pc:spChg>
      </pc:sldChg>
      <pc:sldChg chg="modSp">
        <pc:chgData name="Paul Keathley" userId="bc4110ff-04ab-45cb-9f35-9aaaa2f9c60d" providerId="ADAL" clId="{01F8636D-71C2-459D-A046-D530283868FB}" dt="2023-11-06T19:31:30.788" v="5200"/>
        <pc:sldMkLst>
          <pc:docMk/>
          <pc:sldMk cId="0" sldId="287"/>
        </pc:sldMkLst>
        <pc:spChg chg="mod">
          <ac:chgData name="Paul Keathley" userId="bc4110ff-04ab-45cb-9f35-9aaaa2f9c60d" providerId="ADAL" clId="{01F8636D-71C2-459D-A046-D530283868FB}" dt="2023-11-06T19:31:30.788" v="5200"/>
          <ac:spMkLst>
            <pc:docMk/>
            <pc:sldMk cId="0" sldId="287"/>
            <ac:spMk id="11" creationId="{89EB3CC9-2D4A-4D6B-A07E-E0D1D664E7A9}"/>
          </ac:spMkLst>
        </pc:spChg>
      </pc:sldChg>
      <pc:sldChg chg="addSp delSp modSp mod">
        <pc:chgData name="Paul Keathley" userId="bc4110ff-04ab-45cb-9f35-9aaaa2f9c60d" providerId="ADAL" clId="{01F8636D-71C2-459D-A046-D530283868FB}" dt="2023-11-06T19:31:30.788" v="5200"/>
        <pc:sldMkLst>
          <pc:docMk/>
          <pc:sldMk cId="0" sldId="319"/>
        </pc:sldMkLst>
        <pc:spChg chg="mod">
          <ac:chgData name="Paul Keathley" userId="bc4110ff-04ab-45cb-9f35-9aaaa2f9c60d" providerId="ADAL" clId="{01F8636D-71C2-459D-A046-D530283868FB}" dt="2023-11-06T19:31:30.788" v="5200"/>
          <ac:spMkLst>
            <pc:docMk/>
            <pc:sldMk cId="0" sldId="319"/>
            <ac:spMk id="11" creationId="{38F204F6-8E01-4493-9B36-434D101A6748}"/>
          </ac:spMkLst>
        </pc:spChg>
        <pc:picChg chg="add del mod">
          <ac:chgData name="Paul Keathley" userId="bc4110ff-04ab-45cb-9f35-9aaaa2f9c60d" providerId="ADAL" clId="{01F8636D-71C2-459D-A046-D530283868FB}" dt="2023-10-20T15:17:41.187" v="4024" actId="21"/>
          <ac:picMkLst>
            <pc:docMk/>
            <pc:sldMk cId="0" sldId="319"/>
            <ac:picMk id="10" creationId="{C7D0C850-A34B-D8D0-5F09-FBF07BD36AE9}"/>
          </ac:picMkLst>
        </pc:picChg>
        <pc:picChg chg="add del mod">
          <ac:chgData name="Paul Keathley" userId="bc4110ff-04ab-45cb-9f35-9aaaa2f9c60d" providerId="ADAL" clId="{01F8636D-71C2-459D-A046-D530283868FB}" dt="2023-10-20T15:21:54.370" v="4036" actId="21"/>
          <ac:picMkLst>
            <pc:docMk/>
            <pc:sldMk cId="0" sldId="319"/>
            <ac:picMk id="13" creationId="{C6880487-1516-F6B0-A688-957D5FEFB9EA}"/>
          </ac:picMkLst>
        </pc:picChg>
        <pc:picChg chg="add del mod">
          <ac:chgData name="Paul Keathley" userId="bc4110ff-04ab-45cb-9f35-9aaaa2f9c60d" providerId="ADAL" clId="{01F8636D-71C2-459D-A046-D530283868FB}" dt="2023-10-20T15:20:40.176" v="4031" actId="21"/>
          <ac:picMkLst>
            <pc:docMk/>
            <pc:sldMk cId="0" sldId="319"/>
            <ac:picMk id="15" creationId="{6172946D-EAA5-F8E5-2E55-D80B55F5FA75}"/>
          </ac:picMkLst>
        </pc:picChg>
        <pc:picChg chg="add del mod">
          <ac:chgData name="Paul Keathley" userId="bc4110ff-04ab-45cb-9f35-9aaaa2f9c60d" providerId="ADAL" clId="{01F8636D-71C2-459D-A046-D530283868FB}" dt="2023-10-20T15:21:52.362" v="4035" actId="21"/>
          <ac:picMkLst>
            <pc:docMk/>
            <pc:sldMk cId="0" sldId="319"/>
            <ac:picMk id="17" creationId="{8C3C4807-25D3-D09E-695C-C6CB9F9ACE12}"/>
          </ac:picMkLst>
        </pc:picChg>
        <pc:picChg chg="add mod">
          <ac:chgData name="Paul Keathley" userId="bc4110ff-04ab-45cb-9f35-9aaaa2f9c60d" providerId="ADAL" clId="{01F8636D-71C2-459D-A046-D530283868FB}" dt="2023-10-20T15:23:00.552" v="4039" actId="14100"/>
          <ac:picMkLst>
            <pc:docMk/>
            <pc:sldMk cId="0" sldId="319"/>
            <ac:picMk id="19" creationId="{D438B11A-7968-4FFE-4D7B-0D54DCABBB31}"/>
          </ac:picMkLst>
        </pc:picChg>
        <pc:picChg chg="del">
          <ac:chgData name="Paul Keathley" userId="bc4110ff-04ab-45cb-9f35-9aaaa2f9c60d" providerId="ADAL" clId="{01F8636D-71C2-459D-A046-D530283868FB}" dt="2023-10-20T15:15:05.607" v="4018" actId="21"/>
          <ac:picMkLst>
            <pc:docMk/>
            <pc:sldMk cId="0" sldId="319"/>
            <ac:picMk id="3078" creationId="{EB9D29DB-EFB4-4DA3-B872-E5766425BC9A}"/>
          </ac:picMkLst>
        </pc:picChg>
      </pc:sldChg>
      <pc:sldChg chg="addSp delSp modSp mod">
        <pc:chgData name="Paul Keathley" userId="bc4110ff-04ab-45cb-9f35-9aaaa2f9c60d" providerId="ADAL" clId="{01F8636D-71C2-459D-A046-D530283868FB}" dt="2023-11-06T19:31:30.788" v="5200"/>
        <pc:sldMkLst>
          <pc:docMk/>
          <pc:sldMk cId="0" sldId="322"/>
        </pc:sldMkLst>
        <pc:spChg chg="add del">
          <ac:chgData name="Paul Keathley" userId="bc4110ff-04ab-45cb-9f35-9aaaa2f9c60d" providerId="ADAL" clId="{01F8636D-71C2-459D-A046-D530283868FB}" dt="2023-10-20T17:57:37.971" v="4173" actId="21"/>
          <ac:spMkLst>
            <pc:docMk/>
            <pc:sldMk cId="0" sldId="322"/>
            <ac:spMk id="4" creationId="{00000000-0000-0000-0000-000000000000}"/>
          </ac:spMkLst>
        </pc:spChg>
        <pc:spChg chg="mod">
          <ac:chgData name="Paul Keathley" userId="bc4110ff-04ab-45cb-9f35-9aaaa2f9c60d" providerId="ADAL" clId="{01F8636D-71C2-459D-A046-D530283868FB}" dt="2023-10-20T17:57:43.776" v="4180" actId="1076"/>
          <ac:spMkLst>
            <pc:docMk/>
            <pc:sldMk cId="0" sldId="322"/>
            <ac:spMk id="6" creationId="{00000000-0000-0000-0000-000000000000}"/>
          </ac:spMkLst>
        </pc:spChg>
        <pc:spChg chg="mod">
          <ac:chgData name="Paul Keathley" userId="bc4110ff-04ab-45cb-9f35-9aaaa2f9c60d" providerId="ADAL" clId="{01F8636D-71C2-459D-A046-D530283868FB}" dt="2023-10-20T17:57:37.688" v="4172" actId="20577"/>
          <ac:spMkLst>
            <pc:docMk/>
            <pc:sldMk cId="0" sldId="322"/>
            <ac:spMk id="8" creationId="{00000000-0000-0000-0000-000000000000}"/>
          </ac:spMkLst>
        </pc:spChg>
        <pc:spChg chg="mod">
          <ac:chgData name="Paul Keathley" userId="bc4110ff-04ab-45cb-9f35-9aaaa2f9c60d" providerId="ADAL" clId="{01F8636D-71C2-459D-A046-D530283868FB}" dt="2023-10-20T17:58:13.423" v="4185" actId="14100"/>
          <ac:spMkLst>
            <pc:docMk/>
            <pc:sldMk cId="0" sldId="322"/>
            <ac:spMk id="11" creationId="{38D75CAB-E0F5-40B4-AE04-304CA02B6693}"/>
          </ac:spMkLst>
        </pc:spChg>
        <pc:spChg chg="mod">
          <ac:chgData name="Paul Keathley" userId="bc4110ff-04ab-45cb-9f35-9aaaa2f9c60d" providerId="ADAL" clId="{01F8636D-71C2-459D-A046-D530283868FB}" dt="2023-11-06T19:31:30.788" v="5200"/>
          <ac:spMkLst>
            <pc:docMk/>
            <pc:sldMk cId="0" sldId="322"/>
            <ac:spMk id="12" creationId="{2132D785-5ADB-43B4-B7E4-67FD9E12EFF6}"/>
          </ac:spMkLst>
        </pc:spChg>
        <pc:picChg chg="add del mod">
          <ac:chgData name="Paul Keathley" userId="bc4110ff-04ab-45cb-9f35-9aaaa2f9c60d" providerId="ADAL" clId="{01F8636D-71C2-459D-A046-D530283868FB}" dt="2023-10-20T17:57:38.545" v="4176" actId="1076"/>
          <ac:picMkLst>
            <pc:docMk/>
            <pc:sldMk cId="0" sldId="322"/>
            <ac:picMk id="5" creationId="{E25B9F37-D3A3-44A8-A6B5-42F502010B6D}"/>
          </ac:picMkLst>
        </pc:picChg>
        <pc:picChg chg="add del mod">
          <ac:chgData name="Paul Keathley" userId="bc4110ff-04ab-45cb-9f35-9aaaa2f9c60d" providerId="ADAL" clId="{01F8636D-71C2-459D-A046-D530283868FB}" dt="2023-10-20T17:58:02.876" v="4183" actId="1076"/>
          <ac:picMkLst>
            <pc:docMk/>
            <pc:sldMk cId="0" sldId="322"/>
            <ac:picMk id="5122" creationId="{42C4E282-FA6B-4225-90AB-B121933EAB3C}"/>
          </ac:picMkLst>
        </pc:picChg>
      </pc:sldChg>
      <pc:sldChg chg="addSp delSp modSp mod setBg setClrOvrMap">
        <pc:chgData name="Paul Keathley" userId="bc4110ff-04ab-45cb-9f35-9aaaa2f9c60d" providerId="ADAL" clId="{01F8636D-71C2-459D-A046-D530283868FB}" dt="2023-11-06T19:31:31.513" v="5203" actId="27636"/>
        <pc:sldMkLst>
          <pc:docMk/>
          <pc:sldMk cId="214783931" sldId="323"/>
        </pc:sldMkLst>
        <pc:spChg chg="add del mod ord">
          <ac:chgData name="Paul Keathley" userId="bc4110ff-04ab-45cb-9f35-9aaaa2f9c60d" providerId="ADAL" clId="{01F8636D-71C2-459D-A046-D530283868FB}" dt="2023-10-05T14:47:42.854" v="2533" actId="26606"/>
          <ac:spMkLst>
            <pc:docMk/>
            <pc:sldMk cId="214783931" sldId="323"/>
            <ac:spMk id="2" creationId="{4F8C55B7-F46F-42C9-A302-B133D4C39E42}"/>
          </ac:spMkLst>
        </pc:spChg>
        <pc:spChg chg="mod">
          <ac:chgData name="Paul Keathley" userId="bc4110ff-04ab-45cb-9f35-9aaaa2f9c60d" providerId="ADAL" clId="{01F8636D-71C2-459D-A046-D530283868FB}" dt="2023-11-06T19:31:31.513" v="5203" actId="27636"/>
          <ac:spMkLst>
            <pc:docMk/>
            <pc:sldMk cId="214783931" sldId="323"/>
            <ac:spMk id="3" creationId="{3700BB61-816F-4E59-B75E-80711C0EB3B1}"/>
          </ac:spMkLst>
        </pc:spChg>
        <pc:spChg chg="mod">
          <ac:chgData name="Paul Keathley" userId="bc4110ff-04ab-45cb-9f35-9aaaa2f9c60d" providerId="ADAL" clId="{01F8636D-71C2-459D-A046-D530283868FB}" dt="2023-11-06T19:31:30.788" v="5200"/>
          <ac:spMkLst>
            <pc:docMk/>
            <pc:sldMk cId="214783931" sldId="323"/>
            <ac:spMk id="6" creationId="{922DC550-22A5-4FD3-A8CF-294A30C1590F}"/>
          </ac:spMkLst>
        </pc:spChg>
        <pc:spChg chg="add del mod ord">
          <ac:chgData name="Paul Keathley" userId="bc4110ff-04ab-45cb-9f35-9aaaa2f9c60d" providerId="ADAL" clId="{01F8636D-71C2-459D-A046-D530283868FB}" dt="2023-10-05T14:43:23.109" v="2338" actId="478"/>
          <ac:spMkLst>
            <pc:docMk/>
            <pc:sldMk cId="214783931" sldId="323"/>
            <ac:spMk id="8" creationId="{B107870B-9C97-D6FC-F4DF-69E25E92D554}"/>
          </ac:spMkLst>
        </pc:spChg>
        <pc:spChg chg="add del">
          <ac:chgData name="Paul Keathley" userId="bc4110ff-04ab-45cb-9f35-9aaaa2f9c60d" providerId="ADAL" clId="{01F8636D-71C2-459D-A046-D530283868FB}" dt="2023-10-05T14:43:11.224" v="2333" actId="26606"/>
          <ac:spMkLst>
            <pc:docMk/>
            <pc:sldMk cId="214783931" sldId="323"/>
            <ac:spMk id="10" creationId="{7E89D346-FD24-4FBA-A956-3200CC175980}"/>
          </ac:spMkLst>
        </pc:spChg>
        <pc:spChg chg="add del">
          <ac:chgData name="Paul Keathley" userId="bc4110ff-04ab-45cb-9f35-9aaaa2f9c60d" providerId="ADAL" clId="{01F8636D-71C2-459D-A046-D530283868FB}" dt="2023-10-05T14:43:11.224" v="2333" actId="26606"/>
          <ac:spMkLst>
            <pc:docMk/>
            <pc:sldMk cId="214783931" sldId="323"/>
            <ac:spMk id="11" creationId="{9F1E6C01-CE56-48FB-B0C1-482CC243DC72}"/>
          </ac:spMkLst>
        </pc:spChg>
        <pc:spChg chg="add del">
          <ac:chgData name="Paul Keathley" userId="bc4110ff-04ab-45cb-9f35-9aaaa2f9c60d" providerId="ADAL" clId="{01F8636D-71C2-459D-A046-D530283868FB}" dt="2023-10-05T14:42:56.799" v="2329" actId="26606"/>
          <ac:spMkLst>
            <pc:docMk/>
            <pc:sldMk cId="214783931" sldId="323"/>
            <ac:spMk id="13" creationId="{D6F819BF-BEC4-454B-82CF-C7F1926407F9}"/>
          </ac:spMkLst>
        </pc:spChg>
        <pc:spChg chg="add del">
          <ac:chgData name="Paul Keathley" userId="bc4110ff-04ab-45cb-9f35-9aaaa2f9c60d" providerId="ADAL" clId="{01F8636D-71C2-459D-A046-D530283868FB}" dt="2023-10-05T14:43:22.460" v="2337" actId="26606"/>
          <ac:spMkLst>
            <pc:docMk/>
            <pc:sldMk cId="214783931" sldId="323"/>
            <ac:spMk id="14" creationId="{D6F819BF-BEC4-454B-82CF-C7F1926407F9}"/>
          </ac:spMkLst>
        </pc:spChg>
        <pc:spChg chg="add del">
          <ac:chgData name="Paul Keathley" userId="bc4110ff-04ab-45cb-9f35-9aaaa2f9c60d" providerId="ADAL" clId="{01F8636D-71C2-459D-A046-D530283868FB}" dt="2023-10-05T14:42:56.799" v="2329" actId="26606"/>
          <ac:spMkLst>
            <pc:docMk/>
            <pc:sldMk cId="214783931" sldId="323"/>
            <ac:spMk id="15" creationId="{79D5C3D0-88DD-405B-A549-4B5C3712E181}"/>
          </ac:spMkLst>
        </pc:spChg>
        <pc:spChg chg="add del">
          <ac:chgData name="Paul Keathley" userId="bc4110ff-04ab-45cb-9f35-9aaaa2f9c60d" providerId="ADAL" clId="{01F8636D-71C2-459D-A046-D530283868FB}" dt="2023-10-05T14:43:22.460" v="2337" actId="26606"/>
          <ac:spMkLst>
            <pc:docMk/>
            <pc:sldMk cId="214783931" sldId="323"/>
            <ac:spMk id="16" creationId="{79D5C3D0-88DD-405B-A549-4B5C3712E181}"/>
          </ac:spMkLst>
        </pc:spChg>
        <pc:spChg chg="add del">
          <ac:chgData name="Paul Keathley" userId="bc4110ff-04ab-45cb-9f35-9aaaa2f9c60d" providerId="ADAL" clId="{01F8636D-71C2-459D-A046-D530283868FB}" dt="2023-10-05T14:47:42.854" v="2533" actId="26606"/>
          <ac:spMkLst>
            <pc:docMk/>
            <pc:sldMk cId="214783931" sldId="323"/>
            <ac:spMk id="18" creationId="{4300840D-0A0B-4512-BACA-B439D5B9C57C}"/>
          </ac:spMkLst>
        </pc:spChg>
        <pc:spChg chg="add del">
          <ac:chgData name="Paul Keathley" userId="bc4110ff-04ab-45cb-9f35-9aaaa2f9c60d" providerId="ADAL" clId="{01F8636D-71C2-459D-A046-D530283868FB}" dt="2023-10-05T14:47:42.854" v="2533" actId="26606"/>
          <ac:spMkLst>
            <pc:docMk/>
            <pc:sldMk cId="214783931" sldId="323"/>
            <ac:spMk id="19" creationId="{C4285719-470E-454C-AF62-8323075F1F5B}"/>
          </ac:spMkLst>
        </pc:spChg>
        <pc:spChg chg="add del">
          <ac:chgData name="Paul Keathley" userId="bc4110ff-04ab-45cb-9f35-9aaaa2f9c60d" providerId="ADAL" clId="{01F8636D-71C2-459D-A046-D530283868FB}" dt="2023-10-05T14:47:42.854" v="2533" actId="26606"/>
          <ac:spMkLst>
            <pc:docMk/>
            <pc:sldMk cId="214783931" sldId="323"/>
            <ac:spMk id="20" creationId="{D2B78728-A580-49A7-84F9-6EF6F583ADE0}"/>
          </ac:spMkLst>
        </pc:spChg>
        <pc:spChg chg="add del">
          <ac:chgData name="Paul Keathley" userId="bc4110ff-04ab-45cb-9f35-9aaaa2f9c60d" providerId="ADAL" clId="{01F8636D-71C2-459D-A046-D530283868FB}" dt="2023-10-05T14:47:42.854" v="2533" actId="26606"/>
          <ac:spMkLst>
            <pc:docMk/>
            <pc:sldMk cId="214783931" sldId="323"/>
            <ac:spMk id="21" creationId="{CD9FE4EF-C4D8-49A0-B2FF-81D8DB7D8A24}"/>
          </ac:spMkLst>
        </pc:spChg>
        <pc:spChg chg="add del">
          <ac:chgData name="Paul Keathley" userId="bc4110ff-04ab-45cb-9f35-9aaaa2f9c60d" providerId="ADAL" clId="{01F8636D-71C2-459D-A046-D530283868FB}" dt="2023-10-05T14:47:42.854" v="2533" actId="26606"/>
          <ac:spMkLst>
            <pc:docMk/>
            <pc:sldMk cId="214783931" sldId="323"/>
            <ac:spMk id="22" creationId="{38FAA1A1-D861-433F-88FA-1E9D6FD31D11}"/>
          </ac:spMkLst>
        </pc:spChg>
        <pc:spChg chg="add del">
          <ac:chgData name="Paul Keathley" userId="bc4110ff-04ab-45cb-9f35-9aaaa2f9c60d" providerId="ADAL" clId="{01F8636D-71C2-459D-A046-D530283868FB}" dt="2023-10-05T14:47:42.854" v="2533" actId="26606"/>
          <ac:spMkLst>
            <pc:docMk/>
            <pc:sldMk cId="214783931" sldId="323"/>
            <ac:spMk id="24" creationId="{8D71EDA1-87BF-4D5D-AB79-F346FD19278A}"/>
          </ac:spMkLst>
        </pc:spChg>
        <pc:grpChg chg="add del">
          <ac:chgData name="Paul Keathley" userId="bc4110ff-04ab-45cb-9f35-9aaaa2f9c60d" providerId="ADAL" clId="{01F8636D-71C2-459D-A046-D530283868FB}" dt="2023-10-05T14:43:11.224" v="2333" actId="26606"/>
          <ac:grpSpMkLst>
            <pc:docMk/>
            <pc:sldMk cId="214783931" sldId="323"/>
            <ac:grpSpMk id="12" creationId="{FA392D60-45E0-40B9-8C90-AAD5DEEB2AF4}"/>
          </ac:grpSpMkLst>
        </pc:grpChg>
        <pc:grpChg chg="add del">
          <ac:chgData name="Paul Keathley" userId="bc4110ff-04ab-45cb-9f35-9aaaa2f9c60d" providerId="ADAL" clId="{01F8636D-71C2-459D-A046-D530283868FB}" dt="2023-10-05T14:42:56.799" v="2329" actId="26606"/>
          <ac:grpSpMkLst>
            <pc:docMk/>
            <pc:sldMk cId="214783931" sldId="323"/>
            <ac:grpSpMk id="17" creationId="{B29E1950-A366-48B7-8DAB-726C0DE58072}"/>
          </ac:grpSpMkLst>
        </pc:grpChg>
        <pc:grpChg chg="add del">
          <ac:chgData name="Paul Keathley" userId="bc4110ff-04ab-45cb-9f35-9aaaa2f9c60d" providerId="ADAL" clId="{01F8636D-71C2-459D-A046-D530283868FB}" dt="2023-10-05T14:43:22.460" v="2337" actId="26606"/>
          <ac:grpSpMkLst>
            <pc:docMk/>
            <pc:sldMk cId="214783931" sldId="323"/>
            <ac:grpSpMk id="23" creationId="{B29E1950-A366-48B7-8DAB-726C0DE58072}"/>
          </ac:grpSpMkLst>
        </pc:grpChg>
        <pc:graphicFrameChg chg="add del">
          <ac:chgData name="Paul Keathley" userId="bc4110ff-04ab-45cb-9f35-9aaaa2f9c60d" providerId="ADAL" clId="{01F8636D-71C2-459D-A046-D530283868FB}" dt="2023-10-05T14:44:28.426" v="2347" actId="21"/>
          <ac:graphicFrameMkLst>
            <pc:docMk/>
            <pc:sldMk cId="214783931" sldId="323"/>
            <ac:graphicFrameMk id="4" creationId="{E1F84F87-F349-F66A-4EEE-C9126510DE19}"/>
          </ac:graphicFrameMkLst>
        </pc:graphicFrameChg>
        <pc:graphicFrameChg chg="add mod">
          <ac:chgData name="Paul Keathley" userId="bc4110ff-04ab-45cb-9f35-9aaaa2f9c60d" providerId="ADAL" clId="{01F8636D-71C2-459D-A046-D530283868FB}" dt="2023-10-05T14:43:23.864" v="2339"/>
          <ac:graphicFrameMkLst>
            <pc:docMk/>
            <pc:sldMk cId="214783931" sldId="323"/>
            <ac:graphicFrameMk id="5" creationId="{288E72BC-B617-E19F-8BD9-CEC212760C83}"/>
          </ac:graphicFrameMkLst>
        </pc:graphicFrameChg>
        <pc:graphicFrameChg chg="add mod">
          <ac:chgData name="Paul Keathley" userId="bc4110ff-04ab-45cb-9f35-9aaaa2f9c60d" providerId="ADAL" clId="{01F8636D-71C2-459D-A046-D530283868FB}" dt="2023-10-05T14:47:42.854" v="2533" actId="26606"/>
          <ac:graphicFrameMkLst>
            <pc:docMk/>
            <pc:sldMk cId="214783931" sldId="323"/>
            <ac:graphicFrameMk id="9" creationId="{C90A6C0E-0580-29CB-CA1F-AF19293C9E27}"/>
          </ac:graphicFrameMkLst>
        </pc:graphicFrameChg>
      </pc:sldChg>
      <pc:sldChg chg="addSp delSp modSp mod">
        <pc:chgData name="Paul Keathley" userId="bc4110ff-04ab-45cb-9f35-9aaaa2f9c60d" providerId="ADAL" clId="{01F8636D-71C2-459D-A046-D530283868FB}" dt="2023-11-06T19:31:30.788" v="5200"/>
        <pc:sldMkLst>
          <pc:docMk/>
          <pc:sldMk cId="3490199269" sldId="324"/>
        </pc:sldMkLst>
        <pc:spChg chg="mod">
          <ac:chgData name="Paul Keathley" userId="bc4110ff-04ab-45cb-9f35-9aaaa2f9c60d" providerId="ADAL" clId="{01F8636D-71C2-459D-A046-D530283868FB}" dt="2023-11-06T19:31:30.788" v="5200"/>
          <ac:spMkLst>
            <pc:docMk/>
            <pc:sldMk cId="3490199269" sldId="324"/>
            <ac:spMk id="6" creationId="{23422D3B-B52E-4B6E-9BD8-CBFD2ABE3201}"/>
          </ac:spMkLst>
        </pc:spChg>
        <pc:graphicFrameChg chg="del">
          <ac:chgData name="Paul Keathley" userId="bc4110ff-04ab-45cb-9f35-9aaaa2f9c60d" providerId="ADAL" clId="{01F8636D-71C2-459D-A046-D530283868FB}" dt="2023-10-05T14:48:42.970" v="2578" actId="21"/>
          <ac:graphicFrameMkLst>
            <pc:docMk/>
            <pc:sldMk cId="3490199269" sldId="324"/>
            <ac:graphicFrameMk id="3" creationId="{AAE687A1-A267-B64D-5474-6DEED6E00E9E}"/>
          </ac:graphicFrameMkLst>
        </pc:graphicFrameChg>
        <pc:graphicFrameChg chg="add mod">
          <ac:chgData name="Paul Keathley" userId="bc4110ff-04ab-45cb-9f35-9aaaa2f9c60d" providerId="ADAL" clId="{01F8636D-71C2-459D-A046-D530283868FB}" dt="2023-10-05T14:57:17.060" v="2579"/>
          <ac:graphicFrameMkLst>
            <pc:docMk/>
            <pc:sldMk cId="3490199269" sldId="324"/>
            <ac:graphicFrameMk id="5" creationId="{8BE8A04B-1831-4A37-BD42-F10A9812690A}"/>
          </ac:graphicFrameMkLst>
        </pc:graphicFrameChg>
      </pc:sldChg>
      <pc:sldChg chg="addSp delSp modSp mod">
        <pc:chgData name="Paul Keathley" userId="bc4110ff-04ab-45cb-9f35-9aaaa2f9c60d" providerId="ADAL" clId="{01F8636D-71C2-459D-A046-D530283868FB}" dt="2023-11-16T14:39:36.690" v="5806"/>
        <pc:sldMkLst>
          <pc:docMk/>
          <pc:sldMk cId="3207413089" sldId="325"/>
        </pc:sldMkLst>
        <pc:spChg chg="mod">
          <ac:chgData name="Paul Keathley" userId="bc4110ff-04ab-45cb-9f35-9aaaa2f9c60d" providerId="ADAL" clId="{01F8636D-71C2-459D-A046-D530283868FB}" dt="2023-11-06T19:31:31.517" v="5204" actId="27636"/>
          <ac:spMkLst>
            <pc:docMk/>
            <pc:sldMk cId="3207413089" sldId="325"/>
            <ac:spMk id="3" creationId="{90762BD7-73C3-4664-BA39-8F781D40986E}"/>
          </ac:spMkLst>
        </pc:spChg>
        <pc:spChg chg="mod">
          <ac:chgData name="Paul Keathley" userId="bc4110ff-04ab-45cb-9f35-9aaaa2f9c60d" providerId="ADAL" clId="{01F8636D-71C2-459D-A046-D530283868FB}" dt="2023-11-06T19:31:30.788" v="5200"/>
          <ac:spMkLst>
            <pc:docMk/>
            <pc:sldMk cId="3207413089" sldId="325"/>
            <ac:spMk id="6" creationId="{F0894CFC-B67E-413F-BDF3-0E949B876ED3}"/>
          </ac:spMkLst>
        </pc:spChg>
        <pc:graphicFrameChg chg="add mod">
          <ac:chgData name="Paul Keathley" userId="bc4110ff-04ab-45cb-9f35-9aaaa2f9c60d" providerId="ADAL" clId="{01F8636D-71C2-459D-A046-D530283868FB}" dt="2023-11-16T14:39:36.690" v="5806"/>
          <ac:graphicFrameMkLst>
            <pc:docMk/>
            <pc:sldMk cId="3207413089" sldId="325"/>
            <ac:graphicFrameMk id="4" creationId="{8BE8A04B-1831-4A37-BD42-F10A9812690A}"/>
          </ac:graphicFrameMkLst>
        </pc:graphicFrameChg>
        <pc:graphicFrameChg chg="del">
          <ac:chgData name="Paul Keathley" userId="bc4110ff-04ab-45cb-9f35-9aaaa2f9c60d" providerId="ADAL" clId="{01F8636D-71C2-459D-A046-D530283868FB}" dt="2023-10-05T18:51:41.922" v="2580" actId="21"/>
          <ac:graphicFrameMkLst>
            <pc:docMk/>
            <pc:sldMk cId="3207413089" sldId="325"/>
            <ac:graphicFrameMk id="10" creationId="{F730FD92-11DA-7EB6-A826-C0A98CF1165E}"/>
          </ac:graphicFrameMkLst>
        </pc:graphicFrameChg>
      </pc:sldChg>
      <pc:sldChg chg="addSp delSp modSp del mod">
        <pc:chgData name="Paul Keathley" userId="bc4110ff-04ab-45cb-9f35-9aaaa2f9c60d" providerId="ADAL" clId="{01F8636D-71C2-459D-A046-D530283868FB}" dt="2023-11-06T19:40:58.167" v="5324" actId="2696"/>
        <pc:sldMkLst>
          <pc:docMk/>
          <pc:sldMk cId="3454852476" sldId="326"/>
        </pc:sldMkLst>
        <pc:spChg chg="mod">
          <ac:chgData name="Paul Keathley" userId="bc4110ff-04ab-45cb-9f35-9aaaa2f9c60d" providerId="ADAL" clId="{01F8636D-71C2-459D-A046-D530283868FB}" dt="2023-11-06T19:35:35.728" v="5315" actId="5793"/>
          <ac:spMkLst>
            <pc:docMk/>
            <pc:sldMk cId="3454852476" sldId="326"/>
            <ac:spMk id="3" creationId="{CECE3DFC-8796-45B1-BB2F-3670399F3056}"/>
          </ac:spMkLst>
        </pc:spChg>
        <pc:spChg chg="mod">
          <ac:chgData name="Paul Keathley" userId="bc4110ff-04ab-45cb-9f35-9aaaa2f9c60d" providerId="ADAL" clId="{01F8636D-71C2-459D-A046-D530283868FB}" dt="2023-11-06T19:31:30.788" v="5200"/>
          <ac:spMkLst>
            <pc:docMk/>
            <pc:sldMk cId="3454852476" sldId="326"/>
            <ac:spMk id="6" creationId="{0E9074F9-F57B-4086-BE62-FF83B92A69A8}"/>
          </ac:spMkLst>
        </pc:spChg>
        <pc:graphicFrameChg chg="add del mod">
          <ac:chgData name="Paul Keathley" userId="bc4110ff-04ab-45cb-9f35-9aaaa2f9c60d" providerId="ADAL" clId="{01F8636D-71C2-459D-A046-D530283868FB}" dt="2023-11-06T19:35:09.835" v="5313" actId="21"/>
          <ac:graphicFrameMkLst>
            <pc:docMk/>
            <pc:sldMk cId="3454852476" sldId="326"/>
            <ac:graphicFrameMk id="4" creationId="{8BE8A04B-1831-4A37-BD42-F10A9812690A}"/>
          </ac:graphicFrameMkLst>
        </pc:graphicFrameChg>
        <pc:graphicFrameChg chg="add mod">
          <ac:chgData name="Paul Keathley" userId="bc4110ff-04ab-45cb-9f35-9aaaa2f9c60d" providerId="ADAL" clId="{01F8636D-71C2-459D-A046-D530283868FB}" dt="2023-11-06T19:37:36.773" v="5320"/>
          <ac:graphicFrameMkLst>
            <pc:docMk/>
            <pc:sldMk cId="3454852476" sldId="326"/>
            <ac:graphicFrameMk id="5" creationId="{A66807FA-1176-C640-7265-D52C66573E56}"/>
          </ac:graphicFrameMkLst>
        </pc:graphicFrameChg>
        <pc:graphicFrameChg chg="del">
          <ac:chgData name="Paul Keathley" userId="bc4110ff-04ab-45cb-9f35-9aaaa2f9c60d" providerId="ADAL" clId="{01F8636D-71C2-459D-A046-D530283868FB}" dt="2023-10-05T18:53:06.803" v="2584" actId="21"/>
          <ac:graphicFrameMkLst>
            <pc:docMk/>
            <pc:sldMk cId="3454852476" sldId="326"/>
            <ac:graphicFrameMk id="12" creationId="{8AF5989B-8E28-39C9-4CDF-297E64297635}"/>
          </ac:graphicFrameMkLst>
        </pc:graphicFrameChg>
      </pc:sldChg>
      <pc:sldChg chg="addSp delSp modSp mod setBg">
        <pc:chgData name="Paul Keathley" userId="bc4110ff-04ab-45cb-9f35-9aaaa2f9c60d" providerId="ADAL" clId="{01F8636D-71C2-459D-A046-D530283868FB}" dt="2023-11-06T19:31:31.566" v="5206" actId="27636"/>
        <pc:sldMkLst>
          <pc:docMk/>
          <pc:sldMk cId="56712595" sldId="327"/>
        </pc:sldMkLst>
        <pc:spChg chg="del mod">
          <ac:chgData name="Paul Keathley" userId="bc4110ff-04ab-45cb-9f35-9aaaa2f9c60d" providerId="ADAL" clId="{01F8636D-71C2-459D-A046-D530283868FB}" dt="2023-10-06T17:35:00.732" v="3258" actId="21"/>
          <ac:spMkLst>
            <pc:docMk/>
            <pc:sldMk cId="56712595" sldId="327"/>
            <ac:spMk id="2" creationId="{B91E3245-8D61-4289-83FE-78E473C6CAA7}"/>
          </ac:spMkLst>
        </pc:spChg>
        <pc:spChg chg="mod">
          <ac:chgData name="Paul Keathley" userId="bc4110ff-04ab-45cb-9f35-9aaaa2f9c60d" providerId="ADAL" clId="{01F8636D-71C2-459D-A046-D530283868FB}" dt="2023-11-06T19:31:31.566" v="5206" actId="27636"/>
          <ac:spMkLst>
            <pc:docMk/>
            <pc:sldMk cId="56712595" sldId="327"/>
            <ac:spMk id="3" creationId="{F484B447-B81A-4E47-9440-F3F0E6DA757D}"/>
          </ac:spMkLst>
        </pc:spChg>
        <pc:spChg chg="mod">
          <ac:chgData name="Paul Keathley" userId="bc4110ff-04ab-45cb-9f35-9aaaa2f9c60d" providerId="ADAL" clId="{01F8636D-71C2-459D-A046-D530283868FB}" dt="2023-11-06T19:31:30.788" v="5200"/>
          <ac:spMkLst>
            <pc:docMk/>
            <pc:sldMk cId="56712595" sldId="327"/>
            <ac:spMk id="6" creationId="{0E6031EC-AABF-4E71-89BD-4ECC853022EE}"/>
          </ac:spMkLst>
        </pc:spChg>
        <pc:spChg chg="add mod">
          <ac:chgData name="Paul Keathley" userId="bc4110ff-04ab-45cb-9f35-9aaaa2f9c60d" providerId="ADAL" clId="{01F8636D-71C2-459D-A046-D530283868FB}" dt="2023-10-25T17:48:44.674" v="4757" actId="27636"/>
          <ac:spMkLst>
            <pc:docMk/>
            <pc:sldMk cId="56712595" sldId="327"/>
            <ac:spMk id="7" creationId="{AD0EAF59-4E10-46B4-366E-2F210C4BBDCA}"/>
          </ac:spMkLst>
        </pc:spChg>
        <pc:spChg chg="mod">
          <ac:chgData name="Paul Keathley" userId="bc4110ff-04ab-45cb-9f35-9aaaa2f9c60d" providerId="ADAL" clId="{01F8636D-71C2-459D-A046-D530283868FB}" dt="2023-10-06T18:08:19.067" v="3273" actId="1076"/>
          <ac:spMkLst>
            <pc:docMk/>
            <pc:sldMk cId="56712595" sldId="327"/>
            <ac:spMk id="8" creationId="{E4B0396E-9751-675D-1A7F-8837E2AD2632}"/>
          </ac:spMkLst>
        </pc:spChg>
        <pc:graphicFrameChg chg="add mod">
          <ac:chgData name="Paul Keathley" userId="bc4110ff-04ab-45cb-9f35-9aaaa2f9c60d" providerId="ADAL" clId="{01F8636D-71C2-459D-A046-D530283868FB}" dt="2023-10-06T18:09:48.255" v="3276" actId="13926"/>
          <ac:graphicFrameMkLst>
            <pc:docMk/>
            <pc:sldMk cId="56712595" sldId="327"/>
            <ac:graphicFrameMk id="4" creationId="{9F6823FD-8F07-D1E0-4068-E21E0AC5FD4E}"/>
          </ac:graphicFrameMkLst>
        </pc:graphicFrameChg>
        <pc:graphicFrameChg chg="del mod">
          <ac:chgData name="Paul Keathley" userId="bc4110ff-04ab-45cb-9f35-9aaaa2f9c60d" providerId="ADAL" clId="{01F8636D-71C2-459D-A046-D530283868FB}" dt="2023-10-06T17:31:36.988" v="3252" actId="21"/>
          <ac:graphicFrameMkLst>
            <pc:docMk/>
            <pc:sldMk cId="56712595" sldId="327"/>
            <ac:graphicFrameMk id="9" creationId="{5D3BA714-C398-F9DF-F4D6-76B9915469AF}"/>
          </ac:graphicFrameMkLst>
        </pc:graphicFrameChg>
      </pc:sldChg>
      <pc:sldChg chg="addSp delSp modSp mod setBg">
        <pc:chgData name="Paul Keathley" userId="bc4110ff-04ab-45cb-9f35-9aaaa2f9c60d" providerId="ADAL" clId="{01F8636D-71C2-459D-A046-D530283868FB}" dt="2023-11-06T19:31:30.788" v="5200"/>
        <pc:sldMkLst>
          <pc:docMk/>
          <pc:sldMk cId="3857711390" sldId="328"/>
        </pc:sldMkLst>
        <pc:spChg chg="add del mod">
          <ac:chgData name="Paul Keathley" userId="bc4110ff-04ab-45cb-9f35-9aaaa2f9c60d" providerId="ADAL" clId="{01F8636D-71C2-459D-A046-D530283868FB}" dt="2023-10-06T18:12:26.845" v="3282"/>
          <ac:spMkLst>
            <pc:docMk/>
            <pc:sldMk cId="3857711390" sldId="328"/>
            <ac:spMk id="4" creationId="{7FEDFD1D-1A56-2422-3333-26CFB901828F}"/>
          </ac:spMkLst>
        </pc:spChg>
        <pc:spChg chg="mod">
          <ac:chgData name="Paul Keathley" userId="bc4110ff-04ab-45cb-9f35-9aaaa2f9c60d" providerId="ADAL" clId="{01F8636D-71C2-459D-A046-D530283868FB}" dt="2023-11-06T19:31:30.788" v="5200"/>
          <ac:spMkLst>
            <pc:docMk/>
            <pc:sldMk cId="3857711390" sldId="328"/>
            <ac:spMk id="6" creationId="{11351DBF-EAC1-425B-B98A-B0604C5F369A}"/>
          </ac:spMkLst>
        </pc:spChg>
        <pc:spChg chg="del">
          <ac:chgData name="Paul Keathley" userId="bc4110ff-04ab-45cb-9f35-9aaaa2f9c60d" providerId="ADAL" clId="{01F8636D-71C2-459D-A046-D530283868FB}" dt="2023-10-06T18:12:05.374" v="3281" actId="21"/>
          <ac:spMkLst>
            <pc:docMk/>
            <pc:sldMk cId="3857711390" sldId="328"/>
            <ac:spMk id="9" creationId="{47B19A0C-7600-CE94-DF4D-A83A2C25E522}"/>
          </ac:spMkLst>
        </pc:spChg>
        <pc:spChg chg="add mod">
          <ac:chgData name="Paul Keathley" userId="bc4110ff-04ab-45cb-9f35-9aaaa2f9c60d" providerId="ADAL" clId="{01F8636D-71C2-459D-A046-D530283868FB}" dt="2023-10-06T18:12:53.059" v="3283"/>
          <ac:spMkLst>
            <pc:docMk/>
            <pc:sldMk cId="3857711390" sldId="328"/>
            <ac:spMk id="10" creationId="{F6E61E78-A314-5828-78DC-E0AC3A87ECE4}"/>
          </ac:spMkLst>
        </pc:spChg>
        <pc:graphicFrameChg chg="add mod">
          <ac:chgData name="Paul Keathley" userId="bc4110ff-04ab-45cb-9f35-9aaaa2f9c60d" providerId="ADAL" clId="{01F8636D-71C2-459D-A046-D530283868FB}" dt="2023-11-06T19:31:30.788" v="5200"/>
          <ac:graphicFrameMkLst>
            <pc:docMk/>
            <pc:sldMk cId="3857711390" sldId="328"/>
            <ac:graphicFrameMk id="5" creationId="{26A50569-9083-3DD9-2632-47EF3E9D3CD9}"/>
          </ac:graphicFrameMkLst>
        </pc:graphicFrameChg>
        <pc:graphicFrameChg chg="del mod">
          <ac:chgData name="Paul Keathley" userId="bc4110ff-04ab-45cb-9f35-9aaaa2f9c60d" providerId="ADAL" clId="{01F8636D-71C2-459D-A046-D530283868FB}" dt="2023-10-06T18:11:49.082" v="3280" actId="21"/>
          <ac:graphicFrameMkLst>
            <pc:docMk/>
            <pc:sldMk cId="3857711390" sldId="328"/>
            <ac:graphicFrameMk id="8" creationId="{0A693947-35AC-EF4A-DDA1-723F559A9B91}"/>
          </ac:graphicFrameMkLst>
        </pc:graphicFrameChg>
      </pc:sldChg>
      <pc:sldChg chg="addSp delSp modSp mod setBg">
        <pc:chgData name="Paul Keathley" userId="bc4110ff-04ab-45cb-9f35-9aaaa2f9c60d" providerId="ADAL" clId="{01F8636D-71C2-459D-A046-D530283868FB}" dt="2023-11-16T14:42:49.755" v="5830" actId="20577"/>
        <pc:sldMkLst>
          <pc:docMk/>
          <pc:sldMk cId="18381138" sldId="329"/>
        </pc:sldMkLst>
        <pc:spChg chg="mod">
          <ac:chgData name="Paul Keathley" userId="bc4110ff-04ab-45cb-9f35-9aaaa2f9c60d" providerId="ADAL" clId="{01F8636D-71C2-459D-A046-D530283868FB}" dt="2023-11-06T19:31:31.580" v="5207" actId="27636"/>
          <ac:spMkLst>
            <pc:docMk/>
            <pc:sldMk cId="18381138" sldId="329"/>
            <ac:spMk id="3" creationId="{27AFCD0A-09D5-4DE9-90FA-6F2084760869}"/>
          </ac:spMkLst>
        </pc:spChg>
        <pc:spChg chg="mod">
          <ac:chgData name="Paul Keathley" userId="bc4110ff-04ab-45cb-9f35-9aaaa2f9c60d" providerId="ADAL" clId="{01F8636D-71C2-459D-A046-D530283868FB}" dt="2023-11-06T19:31:30.788" v="5200"/>
          <ac:spMkLst>
            <pc:docMk/>
            <pc:sldMk cId="18381138" sldId="329"/>
            <ac:spMk id="6" creationId="{90AA55E2-4CDC-4F43-A08B-EC7C4031C162}"/>
          </ac:spMkLst>
        </pc:spChg>
        <pc:spChg chg="mod">
          <ac:chgData name="Paul Keathley" userId="bc4110ff-04ab-45cb-9f35-9aaaa2f9c60d" providerId="ADAL" clId="{01F8636D-71C2-459D-A046-D530283868FB}" dt="2023-11-16T14:42:49.755" v="5830" actId="20577"/>
          <ac:spMkLst>
            <pc:docMk/>
            <pc:sldMk cId="18381138" sldId="329"/>
            <ac:spMk id="7" creationId="{BCD74C23-8620-8CC8-8AD8-B141BDE9C696}"/>
          </ac:spMkLst>
        </pc:spChg>
        <pc:graphicFrameChg chg="add mod">
          <ac:chgData name="Paul Keathley" userId="bc4110ff-04ab-45cb-9f35-9aaaa2f9c60d" providerId="ADAL" clId="{01F8636D-71C2-459D-A046-D530283868FB}" dt="2023-10-06T18:22:41.593" v="3294"/>
          <ac:graphicFrameMkLst>
            <pc:docMk/>
            <pc:sldMk cId="18381138" sldId="329"/>
            <ac:graphicFrameMk id="4" creationId="{CF398EDC-3C47-26A1-705F-C075D99BA0B9}"/>
          </ac:graphicFrameMkLst>
        </pc:graphicFrameChg>
        <pc:graphicFrameChg chg="del">
          <ac:chgData name="Paul Keathley" userId="bc4110ff-04ab-45cb-9f35-9aaaa2f9c60d" providerId="ADAL" clId="{01F8636D-71C2-459D-A046-D530283868FB}" dt="2023-10-06T18:19:19.443" v="3288" actId="21"/>
          <ac:graphicFrameMkLst>
            <pc:docMk/>
            <pc:sldMk cId="18381138" sldId="329"/>
            <ac:graphicFrameMk id="8" creationId="{F78A5B3A-A455-9607-666D-F1D0C4AD8D00}"/>
          </ac:graphicFrameMkLst>
        </pc:graphicFrameChg>
      </pc:sldChg>
      <pc:sldChg chg="addSp delSp modSp mod">
        <pc:chgData name="Paul Keathley" userId="bc4110ff-04ab-45cb-9f35-9aaaa2f9c60d" providerId="ADAL" clId="{01F8636D-71C2-459D-A046-D530283868FB}" dt="2023-11-06T19:31:31.740" v="5225" actId="27636"/>
        <pc:sldMkLst>
          <pc:docMk/>
          <pc:sldMk cId="1197238638" sldId="330"/>
        </pc:sldMkLst>
        <pc:spChg chg="mod">
          <ac:chgData name="Paul Keathley" userId="bc4110ff-04ab-45cb-9f35-9aaaa2f9c60d" providerId="ADAL" clId="{01F8636D-71C2-459D-A046-D530283868FB}" dt="2023-10-20T15:25:38.290" v="4042" actId="207"/>
          <ac:spMkLst>
            <pc:docMk/>
            <pc:sldMk cId="1197238638" sldId="330"/>
            <ac:spMk id="2" creationId="{B12FC895-1F83-427A-8BB4-2C6870C309EE}"/>
          </ac:spMkLst>
        </pc:spChg>
        <pc:spChg chg="mod">
          <ac:chgData name="Paul Keathley" userId="bc4110ff-04ab-45cb-9f35-9aaaa2f9c60d" providerId="ADAL" clId="{01F8636D-71C2-459D-A046-D530283868FB}" dt="2023-11-06T19:31:31.740" v="5225" actId="27636"/>
          <ac:spMkLst>
            <pc:docMk/>
            <pc:sldMk cId="1197238638" sldId="330"/>
            <ac:spMk id="3" creationId="{84A99563-8E55-44FA-953C-365D9EF0AE4C}"/>
          </ac:spMkLst>
        </pc:spChg>
        <pc:spChg chg="mod">
          <ac:chgData name="Paul Keathley" userId="bc4110ff-04ab-45cb-9f35-9aaaa2f9c60d" providerId="ADAL" clId="{01F8636D-71C2-459D-A046-D530283868FB}" dt="2023-11-06T19:31:30.788" v="5200"/>
          <ac:spMkLst>
            <pc:docMk/>
            <pc:sldMk cId="1197238638" sldId="330"/>
            <ac:spMk id="6" creationId="{C782C48F-F77F-4EC4-8D61-F5295C293CF6}"/>
          </ac:spMkLst>
        </pc:spChg>
        <pc:graphicFrameChg chg="del">
          <ac:chgData name="Paul Keathley" userId="bc4110ff-04ab-45cb-9f35-9aaaa2f9c60d" providerId="ADAL" clId="{01F8636D-71C2-459D-A046-D530283868FB}" dt="2023-10-20T15:24:04.999" v="4040" actId="21"/>
          <ac:graphicFrameMkLst>
            <pc:docMk/>
            <pc:sldMk cId="1197238638" sldId="330"/>
            <ac:graphicFrameMk id="4" creationId="{9124BDF3-2C91-6D92-520D-6E719F401E42}"/>
          </ac:graphicFrameMkLst>
        </pc:graphicFrameChg>
        <pc:graphicFrameChg chg="add mod">
          <ac:chgData name="Paul Keathley" userId="bc4110ff-04ab-45cb-9f35-9aaaa2f9c60d" providerId="ADAL" clId="{01F8636D-71C2-459D-A046-D530283868FB}" dt="2023-10-20T15:24:17.133" v="4041"/>
          <ac:graphicFrameMkLst>
            <pc:docMk/>
            <pc:sldMk cId="1197238638" sldId="330"/>
            <ac:graphicFrameMk id="5" creationId="{F7B9A9E9-D8F0-A5BC-32CE-E36B4AAD70DE}"/>
          </ac:graphicFrameMkLst>
        </pc:graphicFrameChg>
      </pc:sldChg>
      <pc:sldChg chg="modSp mod setBg">
        <pc:chgData name="Paul Keathley" userId="bc4110ff-04ab-45cb-9f35-9aaaa2f9c60d" providerId="ADAL" clId="{01F8636D-71C2-459D-A046-D530283868FB}" dt="2023-11-06T19:31:30.788" v="5200"/>
        <pc:sldMkLst>
          <pc:docMk/>
          <pc:sldMk cId="3502261805" sldId="331"/>
        </pc:sldMkLst>
        <pc:spChg chg="mod">
          <ac:chgData name="Paul Keathley" userId="bc4110ff-04ab-45cb-9f35-9aaaa2f9c60d" providerId="ADAL" clId="{01F8636D-71C2-459D-A046-D530283868FB}" dt="2023-11-06T19:31:30.788" v="5200"/>
          <ac:spMkLst>
            <pc:docMk/>
            <pc:sldMk cId="3502261805" sldId="331"/>
            <ac:spMk id="7" creationId="{F24EB8CE-C363-4FD6-B4AE-E7754A322BD2}"/>
          </ac:spMkLst>
        </pc:spChg>
        <pc:spChg chg="mod">
          <ac:chgData name="Paul Keathley" userId="bc4110ff-04ab-45cb-9f35-9aaaa2f9c60d" providerId="ADAL" clId="{01F8636D-71C2-459D-A046-D530283868FB}" dt="2023-10-20T15:30:56.288" v="4083" actId="207"/>
          <ac:spMkLst>
            <pc:docMk/>
            <pc:sldMk cId="3502261805" sldId="331"/>
            <ac:spMk id="8" creationId="{E13100AA-2B78-7FD4-DDD0-6EFD32B7428F}"/>
          </ac:spMkLst>
        </pc:spChg>
        <pc:spChg chg="mod">
          <ac:chgData name="Paul Keathley" userId="bc4110ff-04ab-45cb-9f35-9aaaa2f9c60d" providerId="ADAL" clId="{01F8636D-71C2-459D-A046-D530283868FB}" dt="2023-10-20T15:30:44.216" v="4082" actId="207"/>
          <ac:spMkLst>
            <pc:docMk/>
            <pc:sldMk cId="3502261805" sldId="331"/>
            <ac:spMk id="9" creationId="{12EC18F7-036F-6C36-1B71-4715A46A474F}"/>
          </ac:spMkLst>
        </pc:spChg>
        <pc:spChg chg="mod">
          <ac:chgData name="Paul Keathley" userId="bc4110ff-04ab-45cb-9f35-9aaaa2f9c60d" providerId="ADAL" clId="{01F8636D-71C2-459D-A046-D530283868FB}" dt="2023-10-20T15:30:36.192" v="4081" actId="207"/>
          <ac:spMkLst>
            <pc:docMk/>
            <pc:sldMk cId="3502261805" sldId="331"/>
            <ac:spMk id="10" creationId="{FC7B80B2-7023-635D-529E-B843BD885A58}"/>
          </ac:spMkLst>
        </pc:spChg>
        <pc:spChg chg="mod">
          <ac:chgData name="Paul Keathley" userId="bc4110ff-04ab-45cb-9f35-9aaaa2f9c60d" providerId="ADAL" clId="{01F8636D-71C2-459D-A046-D530283868FB}" dt="2023-10-20T15:30:21.555" v="4080" actId="207"/>
          <ac:spMkLst>
            <pc:docMk/>
            <pc:sldMk cId="3502261805" sldId="331"/>
            <ac:spMk id="11" creationId="{7204866F-0129-DA83-5489-9A431BB835DF}"/>
          </ac:spMkLst>
        </pc:spChg>
        <pc:spChg chg="mod">
          <ac:chgData name="Paul Keathley" userId="bc4110ff-04ab-45cb-9f35-9aaaa2f9c60d" providerId="ADAL" clId="{01F8636D-71C2-459D-A046-D530283868FB}" dt="2023-10-20T15:29:58.859" v="4077" actId="207"/>
          <ac:spMkLst>
            <pc:docMk/>
            <pc:sldMk cId="3502261805" sldId="331"/>
            <ac:spMk id="12" creationId="{54B2E601-9DA1-1196-80A6-08987F58585F}"/>
          </ac:spMkLst>
        </pc:spChg>
        <pc:spChg chg="mod">
          <ac:chgData name="Paul Keathley" userId="bc4110ff-04ab-45cb-9f35-9aaaa2f9c60d" providerId="ADAL" clId="{01F8636D-71C2-459D-A046-D530283868FB}" dt="2023-10-20T15:29:44.571" v="4075" actId="207"/>
          <ac:spMkLst>
            <pc:docMk/>
            <pc:sldMk cId="3502261805" sldId="331"/>
            <ac:spMk id="14" creationId="{C5780A24-C47F-107C-1B58-62B6797735DF}"/>
          </ac:spMkLst>
        </pc:spChg>
      </pc:sldChg>
      <pc:sldChg chg="addSp delSp modSp mod setBg">
        <pc:chgData name="Paul Keathley" userId="bc4110ff-04ab-45cb-9f35-9aaaa2f9c60d" providerId="ADAL" clId="{01F8636D-71C2-459D-A046-D530283868FB}" dt="2023-11-06T19:31:31.749" v="5226" actId="27636"/>
        <pc:sldMkLst>
          <pc:docMk/>
          <pc:sldMk cId="1904055225" sldId="332"/>
        </pc:sldMkLst>
        <pc:spChg chg="mod">
          <ac:chgData name="Paul Keathley" userId="bc4110ff-04ab-45cb-9f35-9aaaa2f9c60d" providerId="ADAL" clId="{01F8636D-71C2-459D-A046-D530283868FB}" dt="2023-10-20T17:25:26.069" v="4088" actId="20577"/>
          <ac:spMkLst>
            <pc:docMk/>
            <pc:sldMk cId="1904055225" sldId="332"/>
            <ac:spMk id="2" creationId="{9142B7C6-363F-4DEC-9CE3-E1B81659F3CF}"/>
          </ac:spMkLst>
        </pc:spChg>
        <pc:spChg chg="mod">
          <ac:chgData name="Paul Keathley" userId="bc4110ff-04ab-45cb-9f35-9aaaa2f9c60d" providerId="ADAL" clId="{01F8636D-71C2-459D-A046-D530283868FB}" dt="2023-11-06T19:31:31.749" v="5226" actId="27636"/>
          <ac:spMkLst>
            <pc:docMk/>
            <pc:sldMk cId="1904055225" sldId="332"/>
            <ac:spMk id="3" creationId="{76EDB803-0C4F-4C8F-9AC2-77F06C1C851E}"/>
          </ac:spMkLst>
        </pc:spChg>
        <pc:spChg chg="mod">
          <ac:chgData name="Paul Keathley" userId="bc4110ff-04ab-45cb-9f35-9aaaa2f9c60d" providerId="ADAL" clId="{01F8636D-71C2-459D-A046-D530283868FB}" dt="2023-11-06T19:31:30.788" v="5200"/>
          <ac:spMkLst>
            <pc:docMk/>
            <pc:sldMk cId="1904055225" sldId="332"/>
            <ac:spMk id="6" creationId="{2F7A966B-9999-4329-B10D-EFFF4D1F54A6}"/>
          </ac:spMkLst>
        </pc:spChg>
        <pc:graphicFrameChg chg="add mod">
          <ac:chgData name="Paul Keathley" userId="bc4110ff-04ab-45cb-9f35-9aaaa2f9c60d" providerId="ADAL" clId="{01F8636D-71C2-459D-A046-D530283868FB}" dt="2023-10-20T17:26:02.555" v="4091" actId="1076"/>
          <ac:graphicFrameMkLst>
            <pc:docMk/>
            <pc:sldMk cId="1904055225" sldId="332"/>
            <ac:graphicFrameMk id="5" creationId="{32B355DC-A159-A039-19D8-46FC88E971DC}"/>
          </ac:graphicFrameMkLst>
        </pc:graphicFrameChg>
        <pc:graphicFrameChg chg="del">
          <ac:chgData name="Paul Keathley" userId="bc4110ff-04ab-45cb-9f35-9aaaa2f9c60d" providerId="ADAL" clId="{01F8636D-71C2-459D-A046-D530283868FB}" dt="2023-10-20T17:25:38.379" v="4089" actId="21"/>
          <ac:graphicFrameMkLst>
            <pc:docMk/>
            <pc:sldMk cId="1904055225" sldId="332"/>
            <ac:graphicFrameMk id="7" creationId="{ACD41F8A-A4B9-69F0-1B03-142CC58C02F6}"/>
          </ac:graphicFrameMkLst>
        </pc:graphicFrameChg>
      </pc:sldChg>
      <pc:sldChg chg="addSp delSp modSp mod setBg">
        <pc:chgData name="Paul Keathley" userId="bc4110ff-04ab-45cb-9f35-9aaaa2f9c60d" providerId="ADAL" clId="{01F8636D-71C2-459D-A046-D530283868FB}" dt="2023-11-06T19:31:31.762" v="5227" actId="27636"/>
        <pc:sldMkLst>
          <pc:docMk/>
          <pc:sldMk cId="1458311472" sldId="333"/>
        </pc:sldMkLst>
        <pc:spChg chg="mod">
          <ac:chgData name="Paul Keathley" userId="bc4110ff-04ab-45cb-9f35-9aaaa2f9c60d" providerId="ADAL" clId="{01F8636D-71C2-459D-A046-D530283868FB}" dt="2023-11-06T19:31:31.762" v="5227" actId="27636"/>
          <ac:spMkLst>
            <pc:docMk/>
            <pc:sldMk cId="1458311472" sldId="333"/>
            <ac:spMk id="3" creationId="{3DDCB98A-E822-47F9-B7FE-DFB9A0A79BC0}"/>
          </ac:spMkLst>
        </pc:spChg>
        <pc:spChg chg="mod">
          <ac:chgData name="Paul Keathley" userId="bc4110ff-04ab-45cb-9f35-9aaaa2f9c60d" providerId="ADAL" clId="{01F8636D-71C2-459D-A046-D530283868FB}" dt="2023-11-06T19:31:30.788" v="5200"/>
          <ac:spMkLst>
            <pc:docMk/>
            <pc:sldMk cId="1458311472" sldId="333"/>
            <ac:spMk id="6" creationId="{3E0796F6-D410-4463-AA12-1E16645E5A6A}"/>
          </ac:spMkLst>
        </pc:spChg>
        <pc:graphicFrameChg chg="add mod">
          <ac:chgData name="Paul Keathley" userId="bc4110ff-04ab-45cb-9f35-9aaaa2f9c60d" providerId="ADAL" clId="{01F8636D-71C2-459D-A046-D530283868FB}" dt="2023-10-20T17:51:19.391" v="4140" actId="1076"/>
          <ac:graphicFrameMkLst>
            <pc:docMk/>
            <pc:sldMk cId="1458311472" sldId="333"/>
            <ac:graphicFrameMk id="4" creationId="{F1F5BD38-4368-21BE-2A4F-07CC2E56A22C}"/>
          </ac:graphicFrameMkLst>
        </pc:graphicFrameChg>
        <pc:graphicFrameChg chg="del">
          <ac:chgData name="Paul Keathley" userId="bc4110ff-04ab-45cb-9f35-9aaaa2f9c60d" providerId="ADAL" clId="{01F8636D-71C2-459D-A046-D530283868FB}" dt="2023-10-20T17:49:47.526" v="4137" actId="21"/>
          <ac:graphicFrameMkLst>
            <pc:docMk/>
            <pc:sldMk cId="1458311472" sldId="333"/>
            <ac:graphicFrameMk id="8" creationId="{1E6FDA09-D8F7-3BF3-67A2-7ED7DC47152A}"/>
          </ac:graphicFrameMkLst>
        </pc:graphicFrameChg>
      </pc:sldChg>
      <pc:sldChg chg="addSp delSp modSp mod">
        <pc:chgData name="Paul Keathley" userId="bc4110ff-04ab-45cb-9f35-9aaaa2f9c60d" providerId="ADAL" clId="{01F8636D-71C2-459D-A046-D530283868FB}" dt="2023-11-06T19:31:31.766" v="5228" actId="27636"/>
        <pc:sldMkLst>
          <pc:docMk/>
          <pc:sldMk cId="341806696" sldId="334"/>
        </pc:sldMkLst>
        <pc:spChg chg="mod">
          <ac:chgData name="Paul Keathley" userId="bc4110ff-04ab-45cb-9f35-9aaaa2f9c60d" providerId="ADAL" clId="{01F8636D-71C2-459D-A046-D530283868FB}" dt="2023-11-06T19:31:31.766" v="5228" actId="27636"/>
          <ac:spMkLst>
            <pc:docMk/>
            <pc:sldMk cId="341806696" sldId="334"/>
            <ac:spMk id="3" creationId="{E24D5EA1-1AC1-4ACD-932F-AB68F966CF24}"/>
          </ac:spMkLst>
        </pc:spChg>
        <pc:spChg chg="mod">
          <ac:chgData name="Paul Keathley" userId="bc4110ff-04ab-45cb-9f35-9aaaa2f9c60d" providerId="ADAL" clId="{01F8636D-71C2-459D-A046-D530283868FB}" dt="2023-11-06T19:31:30.788" v="5200"/>
          <ac:spMkLst>
            <pc:docMk/>
            <pc:sldMk cId="341806696" sldId="334"/>
            <ac:spMk id="6" creationId="{6E8EBD65-CB64-4F16-B001-144217238F6F}"/>
          </ac:spMkLst>
        </pc:spChg>
        <pc:spChg chg="mod">
          <ac:chgData name="Paul Keathley" userId="bc4110ff-04ab-45cb-9f35-9aaaa2f9c60d" providerId="ADAL" clId="{01F8636D-71C2-459D-A046-D530283868FB}" dt="2023-10-20T17:52:49.236" v="4145" actId="207"/>
          <ac:spMkLst>
            <pc:docMk/>
            <pc:sldMk cId="341806696" sldId="334"/>
            <ac:spMk id="8" creationId="{81E9915E-D194-73B1-6140-691EF8B1D194}"/>
          </ac:spMkLst>
        </pc:spChg>
        <pc:graphicFrameChg chg="del">
          <ac:chgData name="Paul Keathley" userId="bc4110ff-04ab-45cb-9f35-9aaaa2f9c60d" providerId="ADAL" clId="{01F8636D-71C2-459D-A046-D530283868FB}" dt="2023-10-20T17:53:06.361" v="4146" actId="21"/>
          <ac:graphicFrameMkLst>
            <pc:docMk/>
            <pc:sldMk cId="341806696" sldId="334"/>
            <ac:graphicFrameMk id="4" creationId="{E5EA5AAD-87D8-801E-4C30-B5F85BA9F5C6}"/>
          </ac:graphicFrameMkLst>
        </pc:graphicFrameChg>
        <pc:graphicFrameChg chg="add mod">
          <ac:chgData name="Paul Keathley" userId="bc4110ff-04ab-45cb-9f35-9aaaa2f9c60d" providerId="ADAL" clId="{01F8636D-71C2-459D-A046-D530283868FB}" dt="2023-10-20T17:53:20.832" v="4148" actId="1076"/>
          <ac:graphicFrameMkLst>
            <pc:docMk/>
            <pc:sldMk cId="341806696" sldId="334"/>
            <ac:graphicFrameMk id="5" creationId="{14381A08-1741-ED92-F3F0-15831042886A}"/>
          </ac:graphicFrameMkLst>
        </pc:graphicFrameChg>
      </pc:sldChg>
      <pc:sldChg chg="addSp delSp modSp mod setBg">
        <pc:chgData name="Paul Keathley" userId="bc4110ff-04ab-45cb-9f35-9aaaa2f9c60d" providerId="ADAL" clId="{01F8636D-71C2-459D-A046-D530283868FB}" dt="2023-11-06T19:31:31.780" v="5229" actId="27636"/>
        <pc:sldMkLst>
          <pc:docMk/>
          <pc:sldMk cId="3246045517" sldId="335"/>
        </pc:sldMkLst>
        <pc:spChg chg="mod">
          <ac:chgData name="Paul Keathley" userId="bc4110ff-04ab-45cb-9f35-9aaaa2f9c60d" providerId="ADAL" clId="{01F8636D-71C2-459D-A046-D530283868FB}" dt="2023-11-06T19:31:31.780" v="5229" actId="27636"/>
          <ac:spMkLst>
            <pc:docMk/>
            <pc:sldMk cId="3246045517" sldId="335"/>
            <ac:spMk id="3" creationId="{05D6F0B1-A6F4-4FED-98B1-030B3D2ED4FC}"/>
          </ac:spMkLst>
        </pc:spChg>
        <pc:spChg chg="mod">
          <ac:chgData name="Paul Keathley" userId="bc4110ff-04ab-45cb-9f35-9aaaa2f9c60d" providerId="ADAL" clId="{01F8636D-71C2-459D-A046-D530283868FB}" dt="2023-11-06T19:31:30.788" v="5200"/>
          <ac:spMkLst>
            <pc:docMk/>
            <pc:sldMk cId="3246045517" sldId="335"/>
            <ac:spMk id="5" creationId="{A3F2505E-8688-426F-A575-A6AD6398DD73}"/>
          </ac:spMkLst>
        </pc:spChg>
        <pc:graphicFrameChg chg="del mod">
          <ac:chgData name="Paul Keathley" userId="bc4110ff-04ab-45cb-9f35-9aaaa2f9c60d" providerId="ADAL" clId="{01F8636D-71C2-459D-A046-D530283868FB}" dt="2023-10-20T17:54:22.372" v="4152" actId="21"/>
          <ac:graphicFrameMkLst>
            <pc:docMk/>
            <pc:sldMk cId="3246045517" sldId="335"/>
            <ac:graphicFrameMk id="4" creationId="{50A9ADD9-56EB-AB40-2EEB-3CBB9C97434F}"/>
          </ac:graphicFrameMkLst>
        </pc:graphicFrameChg>
        <pc:graphicFrameChg chg="add mod">
          <ac:chgData name="Paul Keathley" userId="bc4110ff-04ab-45cb-9f35-9aaaa2f9c60d" providerId="ADAL" clId="{01F8636D-71C2-459D-A046-D530283868FB}" dt="2023-10-20T17:54:35.520" v="4153"/>
          <ac:graphicFrameMkLst>
            <pc:docMk/>
            <pc:sldMk cId="3246045517" sldId="335"/>
            <ac:graphicFrameMk id="6" creationId="{E4FE1B26-7FD5-72A1-086D-272420CD5210}"/>
          </ac:graphicFrameMkLst>
        </pc:graphicFrameChg>
      </pc:sldChg>
      <pc:sldChg chg="addSp delSp modSp mod">
        <pc:chgData name="Paul Keathley" userId="bc4110ff-04ab-45cb-9f35-9aaaa2f9c60d" providerId="ADAL" clId="{01F8636D-71C2-459D-A046-D530283868FB}" dt="2023-11-16T14:43:36.051" v="5831" actId="207"/>
        <pc:sldMkLst>
          <pc:docMk/>
          <pc:sldMk cId="216930182" sldId="336"/>
        </pc:sldMkLst>
        <pc:spChg chg="mod">
          <ac:chgData name="Paul Keathley" userId="bc4110ff-04ab-45cb-9f35-9aaaa2f9c60d" providerId="ADAL" clId="{01F8636D-71C2-459D-A046-D530283868FB}" dt="2023-11-06T19:31:31.586" v="5208" actId="27636"/>
          <ac:spMkLst>
            <pc:docMk/>
            <pc:sldMk cId="216930182" sldId="336"/>
            <ac:spMk id="3" creationId="{2DE924BD-8666-41FC-AF6A-6B17E1130D7B}"/>
          </ac:spMkLst>
        </pc:spChg>
        <pc:spChg chg="mod">
          <ac:chgData name="Paul Keathley" userId="bc4110ff-04ab-45cb-9f35-9aaaa2f9c60d" providerId="ADAL" clId="{01F8636D-71C2-459D-A046-D530283868FB}" dt="2023-11-06T19:31:30.788" v="5200"/>
          <ac:spMkLst>
            <pc:docMk/>
            <pc:sldMk cId="216930182" sldId="336"/>
            <ac:spMk id="6" creationId="{F60C2E22-B971-4F4C-8577-CF7387DB3636}"/>
          </ac:spMkLst>
        </pc:spChg>
        <pc:spChg chg="mod">
          <ac:chgData name="Paul Keathley" userId="bc4110ff-04ab-45cb-9f35-9aaaa2f9c60d" providerId="ADAL" clId="{01F8636D-71C2-459D-A046-D530283868FB}" dt="2023-11-16T14:43:36.051" v="5831" actId="207"/>
          <ac:spMkLst>
            <pc:docMk/>
            <pc:sldMk cId="216930182" sldId="336"/>
            <ac:spMk id="7" creationId="{32E0E0F5-80DA-B066-B0C3-20F63D9583CA}"/>
          </ac:spMkLst>
        </pc:spChg>
        <pc:graphicFrameChg chg="add mod">
          <ac:chgData name="Paul Keathley" userId="bc4110ff-04ab-45cb-9f35-9aaaa2f9c60d" providerId="ADAL" clId="{01F8636D-71C2-459D-A046-D530283868FB}" dt="2023-11-06T19:22:54.599" v="4818" actId="1076"/>
          <ac:graphicFrameMkLst>
            <pc:docMk/>
            <pc:sldMk cId="216930182" sldId="336"/>
            <ac:graphicFrameMk id="4" creationId="{CC99A77F-D483-C9E4-FCA2-86A0369355B6}"/>
          </ac:graphicFrameMkLst>
        </pc:graphicFrameChg>
        <pc:graphicFrameChg chg="del">
          <ac:chgData name="Paul Keathley" userId="bc4110ff-04ab-45cb-9f35-9aaaa2f9c60d" providerId="ADAL" clId="{01F8636D-71C2-459D-A046-D530283868FB}" dt="2023-10-06T18:24:48.027" v="3296" actId="21"/>
          <ac:graphicFrameMkLst>
            <pc:docMk/>
            <pc:sldMk cId="216930182" sldId="336"/>
            <ac:graphicFrameMk id="8" creationId="{9370ECFA-C888-C1C0-10F2-E0B7328A272C}"/>
          </ac:graphicFrameMkLst>
        </pc:graphicFrameChg>
      </pc:sldChg>
      <pc:sldChg chg="addSp delSp modSp mod setBg">
        <pc:chgData name="Paul Keathley" userId="bc4110ff-04ab-45cb-9f35-9aaaa2f9c60d" providerId="ADAL" clId="{01F8636D-71C2-459D-A046-D530283868FB}" dt="2023-11-06T19:31:30.788" v="5200"/>
        <pc:sldMkLst>
          <pc:docMk/>
          <pc:sldMk cId="1178817744" sldId="337"/>
        </pc:sldMkLst>
        <pc:spChg chg="mod">
          <ac:chgData name="Paul Keathley" userId="bc4110ff-04ab-45cb-9f35-9aaaa2f9c60d" providerId="ADAL" clId="{01F8636D-71C2-459D-A046-D530283868FB}" dt="2023-10-06T18:29:50.352" v="3304" actId="207"/>
          <ac:spMkLst>
            <pc:docMk/>
            <pc:sldMk cId="1178817744" sldId="337"/>
            <ac:spMk id="2" creationId="{14F1A575-3B3D-455D-8372-428E7F92F844}"/>
          </ac:spMkLst>
        </pc:spChg>
        <pc:spChg chg="add del mod">
          <ac:chgData name="Paul Keathley" userId="bc4110ff-04ab-45cb-9f35-9aaaa2f9c60d" providerId="ADAL" clId="{01F8636D-71C2-459D-A046-D530283868FB}" dt="2023-10-06T18:27:26.775" v="3302"/>
          <ac:spMkLst>
            <pc:docMk/>
            <pc:sldMk cId="1178817744" sldId="337"/>
            <ac:spMk id="5" creationId="{0BF82D58-2D5F-17A3-C14B-35B4C46C63FA}"/>
          </ac:spMkLst>
        </pc:spChg>
        <pc:spChg chg="mod">
          <ac:chgData name="Paul Keathley" userId="bc4110ff-04ab-45cb-9f35-9aaaa2f9c60d" providerId="ADAL" clId="{01F8636D-71C2-459D-A046-D530283868FB}" dt="2023-11-06T19:31:30.788" v="5200"/>
          <ac:spMkLst>
            <pc:docMk/>
            <pc:sldMk cId="1178817744" sldId="337"/>
            <ac:spMk id="6" creationId="{EBB6250A-2512-498C-B929-30E6F9015351}"/>
          </ac:spMkLst>
        </pc:spChg>
        <pc:graphicFrameChg chg="del">
          <ac:chgData name="Paul Keathley" userId="bc4110ff-04ab-45cb-9f35-9aaaa2f9c60d" providerId="ADAL" clId="{01F8636D-71C2-459D-A046-D530283868FB}" dt="2023-10-06T18:27:14.356" v="3301" actId="21"/>
          <ac:graphicFrameMkLst>
            <pc:docMk/>
            <pc:sldMk cId="1178817744" sldId="337"/>
            <ac:graphicFrameMk id="4" creationId="{ED031E12-3FCC-C914-0DFD-D700FA71526B}"/>
          </ac:graphicFrameMkLst>
        </pc:graphicFrameChg>
        <pc:graphicFrameChg chg="add mod">
          <ac:chgData name="Paul Keathley" userId="bc4110ff-04ab-45cb-9f35-9aaaa2f9c60d" providerId="ADAL" clId="{01F8636D-71C2-459D-A046-D530283868FB}" dt="2023-11-06T19:31:30.788" v="5200"/>
          <ac:graphicFrameMkLst>
            <pc:docMk/>
            <pc:sldMk cId="1178817744" sldId="337"/>
            <ac:graphicFrameMk id="7" creationId="{44CB2E39-3323-F815-2A90-2EFCADBC9039}"/>
          </ac:graphicFrameMkLst>
        </pc:graphicFrameChg>
      </pc:sldChg>
      <pc:sldChg chg="addSp delSp modSp mod">
        <pc:chgData name="Paul Keathley" userId="bc4110ff-04ab-45cb-9f35-9aaaa2f9c60d" providerId="ADAL" clId="{01F8636D-71C2-459D-A046-D530283868FB}" dt="2023-11-06T19:31:31.597" v="5209" actId="27636"/>
        <pc:sldMkLst>
          <pc:docMk/>
          <pc:sldMk cId="65410937" sldId="338"/>
        </pc:sldMkLst>
        <pc:spChg chg="mod">
          <ac:chgData name="Paul Keathley" userId="bc4110ff-04ab-45cb-9f35-9aaaa2f9c60d" providerId="ADAL" clId="{01F8636D-71C2-459D-A046-D530283868FB}" dt="2023-11-06T19:31:31.597" v="5209" actId="27636"/>
          <ac:spMkLst>
            <pc:docMk/>
            <pc:sldMk cId="65410937" sldId="338"/>
            <ac:spMk id="3" creationId="{73523638-F79E-42D1-854B-C13E3809302F}"/>
          </ac:spMkLst>
        </pc:spChg>
        <pc:spChg chg="mod">
          <ac:chgData name="Paul Keathley" userId="bc4110ff-04ab-45cb-9f35-9aaaa2f9c60d" providerId="ADAL" clId="{01F8636D-71C2-459D-A046-D530283868FB}" dt="2023-11-06T19:31:30.788" v="5200"/>
          <ac:spMkLst>
            <pc:docMk/>
            <pc:sldMk cId="65410937" sldId="338"/>
            <ac:spMk id="6" creationId="{FB3D60C0-F85C-4F88-A3C6-036206EEAB99}"/>
          </ac:spMkLst>
        </pc:spChg>
        <pc:spChg chg="mod">
          <ac:chgData name="Paul Keathley" userId="bc4110ff-04ab-45cb-9f35-9aaaa2f9c60d" providerId="ADAL" clId="{01F8636D-71C2-459D-A046-D530283868FB}" dt="2023-10-06T18:33:09.716" v="3312" actId="207"/>
          <ac:spMkLst>
            <pc:docMk/>
            <pc:sldMk cId="65410937" sldId="338"/>
            <ac:spMk id="7" creationId="{2417A216-DF1B-303B-314F-7998DCFBBEE7}"/>
          </ac:spMkLst>
        </pc:spChg>
        <pc:graphicFrameChg chg="add mod">
          <ac:chgData name="Paul Keathley" userId="bc4110ff-04ab-45cb-9f35-9aaaa2f9c60d" providerId="ADAL" clId="{01F8636D-71C2-459D-A046-D530283868FB}" dt="2023-10-06T18:32:29.755" v="3310" actId="1076"/>
          <ac:graphicFrameMkLst>
            <pc:docMk/>
            <pc:sldMk cId="65410937" sldId="338"/>
            <ac:graphicFrameMk id="4" creationId="{3E12620E-3DD2-BA80-7700-5B00F3F25264}"/>
          </ac:graphicFrameMkLst>
        </pc:graphicFrameChg>
        <pc:graphicFrameChg chg="del mod">
          <ac:chgData name="Paul Keathley" userId="bc4110ff-04ab-45cb-9f35-9aaaa2f9c60d" providerId="ADAL" clId="{01F8636D-71C2-459D-A046-D530283868FB}" dt="2023-10-06T18:32:13.044" v="3308" actId="21"/>
          <ac:graphicFrameMkLst>
            <pc:docMk/>
            <pc:sldMk cId="65410937" sldId="338"/>
            <ac:graphicFrameMk id="8" creationId="{B32A3E64-501F-16BF-53BE-BEC02B504F2F}"/>
          </ac:graphicFrameMkLst>
        </pc:graphicFrameChg>
      </pc:sldChg>
      <pc:sldChg chg="addSp delSp modSp mod">
        <pc:chgData name="Paul Keathley" userId="bc4110ff-04ab-45cb-9f35-9aaaa2f9c60d" providerId="ADAL" clId="{01F8636D-71C2-459D-A046-D530283868FB}" dt="2023-11-06T19:31:31.600" v="5210" actId="27636"/>
        <pc:sldMkLst>
          <pc:docMk/>
          <pc:sldMk cId="1605433795" sldId="339"/>
        </pc:sldMkLst>
        <pc:spChg chg="mod">
          <ac:chgData name="Paul Keathley" userId="bc4110ff-04ab-45cb-9f35-9aaaa2f9c60d" providerId="ADAL" clId="{01F8636D-71C2-459D-A046-D530283868FB}" dt="2023-11-06T19:31:31.600" v="5210" actId="27636"/>
          <ac:spMkLst>
            <pc:docMk/>
            <pc:sldMk cId="1605433795" sldId="339"/>
            <ac:spMk id="3" creationId="{53227F1A-E7FA-429F-B308-78F1D32EE308}"/>
          </ac:spMkLst>
        </pc:spChg>
        <pc:spChg chg="mod">
          <ac:chgData name="Paul Keathley" userId="bc4110ff-04ab-45cb-9f35-9aaaa2f9c60d" providerId="ADAL" clId="{01F8636D-71C2-459D-A046-D530283868FB}" dt="2023-11-06T19:31:30.788" v="5200"/>
          <ac:spMkLst>
            <pc:docMk/>
            <pc:sldMk cId="1605433795" sldId="339"/>
            <ac:spMk id="6" creationId="{514FED9B-358A-4A29-A470-33C080CF13AE}"/>
          </ac:spMkLst>
        </pc:spChg>
        <pc:spChg chg="mod">
          <ac:chgData name="Paul Keathley" userId="bc4110ff-04ab-45cb-9f35-9aaaa2f9c60d" providerId="ADAL" clId="{01F8636D-71C2-459D-A046-D530283868FB}" dt="2023-10-06T19:54:11.219" v="3316" actId="207"/>
          <ac:spMkLst>
            <pc:docMk/>
            <pc:sldMk cId="1605433795" sldId="339"/>
            <ac:spMk id="7" creationId="{D696342D-F9CA-F1DB-F5FD-4A1B77375D99}"/>
          </ac:spMkLst>
        </pc:spChg>
        <pc:graphicFrameChg chg="add mod">
          <ac:chgData name="Paul Keathley" userId="bc4110ff-04ab-45cb-9f35-9aaaa2f9c60d" providerId="ADAL" clId="{01F8636D-71C2-459D-A046-D530283868FB}" dt="2023-10-06T19:54:34.706" v="3318"/>
          <ac:graphicFrameMkLst>
            <pc:docMk/>
            <pc:sldMk cId="1605433795" sldId="339"/>
            <ac:graphicFrameMk id="4" creationId="{DD1CF87E-3AB2-83D7-F6E4-6378956AFCE3}"/>
          </ac:graphicFrameMkLst>
        </pc:graphicFrameChg>
        <pc:graphicFrameChg chg="del">
          <ac:chgData name="Paul Keathley" userId="bc4110ff-04ab-45cb-9f35-9aaaa2f9c60d" providerId="ADAL" clId="{01F8636D-71C2-459D-A046-D530283868FB}" dt="2023-10-06T19:54:23.180" v="3317" actId="21"/>
          <ac:graphicFrameMkLst>
            <pc:docMk/>
            <pc:sldMk cId="1605433795" sldId="339"/>
            <ac:graphicFrameMk id="8" creationId="{A6264619-D048-A516-3129-BC5AA12E17B7}"/>
          </ac:graphicFrameMkLst>
        </pc:graphicFrameChg>
      </pc:sldChg>
      <pc:sldChg chg="addSp delSp modSp mod setBg">
        <pc:chgData name="Paul Keathley" userId="bc4110ff-04ab-45cb-9f35-9aaaa2f9c60d" providerId="ADAL" clId="{01F8636D-71C2-459D-A046-D530283868FB}" dt="2023-11-06T19:31:31.615" v="5212" actId="27636"/>
        <pc:sldMkLst>
          <pc:docMk/>
          <pc:sldMk cId="3014215524" sldId="340"/>
        </pc:sldMkLst>
        <pc:spChg chg="mod">
          <ac:chgData name="Paul Keathley" userId="bc4110ff-04ab-45cb-9f35-9aaaa2f9c60d" providerId="ADAL" clId="{01F8636D-71C2-459D-A046-D530283868FB}" dt="2023-11-06T19:31:31.615" v="5212" actId="27636"/>
          <ac:spMkLst>
            <pc:docMk/>
            <pc:sldMk cId="3014215524" sldId="340"/>
            <ac:spMk id="3" creationId="{06E35249-9AA2-4485-8510-B6637C22B593}"/>
          </ac:spMkLst>
        </pc:spChg>
        <pc:spChg chg="mod">
          <ac:chgData name="Paul Keathley" userId="bc4110ff-04ab-45cb-9f35-9aaaa2f9c60d" providerId="ADAL" clId="{01F8636D-71C2-459D-A046-D530283868FB}" dt="2023-11-06T19:31:30.788" v="5200"/>
          <ac:spMkLst>
            <pc:docMk/>
            <pc:sldMk cId="3014215524" sldId="340"/>
            <ac:spMk id="5" creationId="{57C29636-0AA7-427C-9367-237A0DEE5925}"/>
          </ac:spMkLst>
        </pc:spChg>
        <pc:graphicFrameChg chg="add del mod">
          <ac:chgData name="Paul Keathley" userId="bc4110ff-04ab-45cb-9f35-9aaaa2f9c60d" providerId="ADAL" clId="{01F8636D-71C2-459D-A046-D530283868FB}" dt="2023-10-17T16:16:03.545" v="3956" actId="21"/>
          <ac:graphicFrameMkLst>
            <pc:docMk/>
            <pc:sldMk cId="3014215524" sldId="340"/>
            <ac:graphicFrameMk id="4" creationId="{E6F31283-BE13-2A26-8E47-5DB99BC96E99}"/>
          </ac:graphicFrameMkLst>
        </pc:graphicFrameChg>
        <pc:graphicFrameChg chg="del">
          <ac:chgData name="Paul Keathley" userId="bc4110ff-04ab-45cb-9f35-9aaaa2f9c60d" providerId="ADAL" clId="{01F8636D-71C2-459D-A046-D530283868FB}" dt="2023-10-10T19:32:03.737" v="3524" actId="21"/>
          <ac:graphicFrameMkLst>
            <pc:docMk/>
            <pc:sldMk cId="3014215524" sldId="340"/>
            <ac:graphicFrameMk id="7" creationId="{97C1F298-FFF5-54C3-904B-906FD9D979D4}"/>
          </ac:graphicFrameMkLst>
        </pc:graphicFrameChg>
        <pc:graphicFrameChg chg="add mod">
          <ac:chgData name="Paul Keathley" userId="bc4110ff-04ab-45cb-9f35-9aaaa2f9c60d" providerId="ADAL" clId="{01F8636D-71C2-459D-A046-D530283868FB}" dt="2023-10-17T16:16:19.461" v="3958" actId="1076"/>
          <ac:graphicFrameMkLst>
            <pc:docMk/>
            <pc:sldMk cId="3014215524" sldId="340"/>
            <ac:graphicFrameMk id="7" creationId="{FD53EAE9-FF63-2B11-88A3-D17B6A75C638}"/>
          </ac:graphicFrameMkLst>
        </pc:graphicFrameChg>
      </pc:sldChg>
      <pc:sldChg chg="addSp delSp modSp mod">
        <pc:chgData name="Paul Keathley" userId="bc4110ff-04ab-45cb-9f35-9aaaa2f9c60d" providerId="ADAL" clId="{01F8636D-71C2-459D-A046-D530283868FB}" dt="2023-11-06T19:31:31.622" v="5213" actId="27636"/>
        <pc:sldMkLst>
          <pc:docMk/>
          <pc:sldMk cId="3319833799" sldId="341"/>
        </pc:sldMkLst>
        <pc:spChg chg="mod">
          <ac:chgData name="Paul Keathley" userId="bc4110ff-04ab-45cb-9f35-9aaaa2f9c60d" providerId="ADAL" clId="{01F8636D-71C2-459D-A046-D530283868FB}" dt="2023-10-10T20:00:23.790" v="3539" actId="207"/>
          <ac:spMkLst>
            <pc:docMk/>
            <pc:sldMk cId="3319833799" sldId="341"/>
            <ac:spMk id="2" creationId="{EFBDC690-EE93-4D48-82A9-2FF8E0FD40C8}"/>
          </ac:spMkLst>
        </pc:spChg>
        <pc:spChg chg="mod">
          <ac:chgData name="Paul Keathley" userId="bc4110ff-04ab-45cb-9f35-9aaaa2f9c60d" providerId="ADAL" clId="{01F8636D-71C2-459D-A046-D530283868FB}" dt="2023-11-06T19:31:31.622" v="5213" actId="27636"/>
          <ac:spMkLst>
            <pc:docMk/>
            <pc:sldMk cId="3319833799" sldId="341"/>
            <ac:spMk id="3" creationId="{C81DBF47-7E01-4C55-A6E2-FCA569B3019A}"/>
          </ac:spMkLst>
        </pc:spChg>
        <pc:spChg chg="mod">
          <ac:chgData name="Paul Keathley" userId="bc4110ff-04ab-45cb-9f35-9aaaa2f9c60d" providerId="ADAL" clId="{01F8636D-71C2-459D-A046-D530283868FB}" dt="2023-11-06T19:31:30.788" v="5200"/>
          <ac:spMkLst>
            <pc:docMk/>
            <pc:sldMk cId="3319833799" sldId="341"/>
            <ac:spMk id="5" creationId="{07EEAC91-751D-4ABC-B14F-7DDD5146DFC0}"/>
          </ac:spMkLst>
        </pc:spChg>
        <pc:graphicFrameChg chg="del">
          <ac:chgData name="Paul Keathley" userId="bc4110ff-04ab-45cb-9f35-9aaaa2f9c60d" providerId="ADAL" clId="{01F8636D-71C2-459D-A046-D530283868FB}" dt="2023-10-10T19:57:15.751" v="3532" actId="21"/>
          <ac:graphicFrameMkLst>
            <pc:docMk/>
            <pc:sldMk cId="3319833799" sldId="341"/>
            <ac:graphicFrameMk id="4" creationId="{69E16D7A-A45E-D364-99B7-EA4D1F537BEF}"/>
          </ac:graphicFrameMkLst>
        </pc:graphicFrameChg>
        <pc:graphicFrameChg chg="add mod">
          <ac:chgData name="Paul Keathley" userId="bc4110ff-04ab-45cb-9f35-9aaaa2f9c60d" providerId="ADAL" clId="{01F8636D-71C2-459D-A046-D530283868FB}" dt="2023-10-10T19:59:47.721" v="3537" actId="207"/>
          <ac:graphicFrameMkLst>
            <pc:docMk/>
            <pc:sldMk cId="3319833799" sldId="341"/>
            <ac:graphicFrameMk id="6" creationId="{A03FC8EA-580B-A8A0-FD69-CD529093B85E}"/>
          </ac:graphicFrameMkLst>
        </pc:graphicFrameChg>
      </pc:sldChg>
      <pc:sldChg chg="addSp delSp modSp mod setBg">
        <pc:chgData name="Paul Keathley" userId="bc4110ff-04ab-45cb-9f35-9aaaa2f9c60d" providerId="ADAL" clId="{01F8636D-71C2-459D-A046-D530283868FB}" dt="2023-11-06T19:31:31.607" v="5211" actId="27636"/>
        <pc:sldMkLst>
          <pc:docMk/>
          <pc:sldMk cId="2130240359" sldId="342"/>
        </pc:sldMkLst>
        <pc:spChg chg="mod">
          <ac:chgData name="Paul Keathley" userId="bc4110ff-04ab-45cb-9f35-9aaaa2f9c60d" providerId="ADAL" clId="{01F8636D-71C2-459D-A046-D530283868FB}" dt="2023-11-06T19:31:31.607" v="5211" actId="27636"/>
          <ac:spMkLst>
            <pc:docMk/>
            <pc:sldMk cId="2130240359" sldId="342"/>
            <ac:spMk id="3" creationId="{A11B06C4-8569-4CFB-8B8A-5E49E5EF116D}"/>
          </ac:spMkLst>
        </pc:spChg>
        <pc:spChg chg="add mod">
          <ac:chgData name="Paul Keathley" userId="bc4110ff-04ab-45cb-9f35-9aaaa2f9c60d" providerId="ADAL" clId="{01F8636D-71C2-459D-A046-D530283868FB}" dt="2023-10-17T15:21:33.375" v="3947" actId="1076"/>
          <ac:spMkLst>
            <pc:docMk/>
            <pc:sldMk cId="2130240359" sldId="342"/>
            <ac:spMk id="5" creationId="{3F31680D-5B88-38EC-9879-88C912AB3B51}"/>
          </ac:spMkLst>
        </pc:spChg>
        <pc:spChg chg="mod">
          <ac:chgData name="Paul Keathley" userId="bc4110ff-04ab-45cb-9f35-9aaaa2f9c60d" providerId="ADAL" clId="{01F8636D-71C2-459D-A046-D530283868FB}" dt="2023-11-06T19:31:30.788" v="5200"/>
          <ac:spMkLst>
            <pc:docMk/>
            <pc:sldMk cId="2130240359" sldId="342"/>
            <ac:spMk id="6" creationId="{EBACE2C1-F621-430E-A440-5D430617A45E}"/>
          </ac:spMkLst>
        </pc:spChg>
        <pc:spChg chg="del mod">
          <ac:chgData name="Paul Keathley" userId="bc4110ff-04ab-45cb-9f35-9aaaa2f9c60d" providerId="ADAL" clId="{01F8636D-71C2-459D-A046-D530283868FB}" dt="2023-10-17T15:10:53.790" v="3892" actId="21"/>
          <ac:spMkLst>
            <pc:docMk/>
            <pc:sldMk cId="2130240359" sldId="342"/>
            <ac:spMk id="7" creationId="{48A00E05-F486-6056-DEA7-A54360755DDC}"/>
          </ac:spMkLst>
        </pc:spChg>
        <pc:spChg chg="add mod">
          <ac:chgData name="Paul Keathley" userId="bc4110ff-04ab-45cb-9f35-9aaaa2f9c60d" providerId="ADAL" clId="{01F8636D-71C2-459D-A046-D530283868FB}" dt="2023-10-17T15:29:55.437" v="3955" actId="255"/>
          <ac:spMkLst>
            <pc:docMk/>
            <pc:sldMk cId="2130240359" sldId="342"/>
            <ac:spMk id="11" creationId="{2766450D-0E45-6924-D550-E02013B69DE5}"/>
          </ac:spMkLst>
        </pc:spChg>
        <pc:graphicFrameChg chg="del mod">
          <ac:chgData name="Paul Keathley" userId="bc4110ff-04ab-45cb-9f35-9aaaa2f9c60d" providerId="ADAL" clId="{01F8636D-71C2-459D-A046-D530283868FB}" dt="2023-10-17T15:12:14.338" v="3896" actId="21"/>
          <ac:graphicFrameMkLst>
            <pc:docMk/>
            <pc:sldMk cId="2130240359" sldId="342"/>
            <ac:graphicFrameMk id="8" creationId="{B714413A-138B-0239-680E-DC312B907ECA}"/>
          </ac:graphicFrameMkLst>
        </pc:graphicFrameChg>
        <pc:graphicFrameChg chg="add mod">
          <ac:chgData name="Paul Keathley" userId="bc4110ff-04ab-45cb-9f35-9aaaa2f9c60d" providerId="ADAL" clId="{01F8636D-71C2-459D-A046-D530283868FB}" dt="2023-10-17T15:22:09.324" v="3952"/>
          <ac:graphicFrameMkLst>
            <pc:docMk/>
            <pc:sldMk cId="2130240359" sldId="342"/>
            <ac:graphicFrameMk id="9" creationId="{A021CC4B-1284-DD2E-E132-E56E1946D871}"/>
          </ac:graphicFrameMkLst>
        </pc:graphicFrameChg>
      </pc:sldChg>
      <pc:sldChg chg="addSp delSp modSp mod setBg">
        <pc:chgData name="Paul Keathley" userId="bc4110ff-04ab-45cb-9f35-9aaaa2f9c60d" providerId="ADAL" clId="{01F8636D-71C2-459D-A046-D530283868FB}" dt="2023-11-16T14:44:59.227" v="5832" actId="207"/>
        <pc:sldMkLst>
          <pc:docMk/>
          <pc:sldMk cId="3979099711" sldId="343"/>
        </pc:sldMkLst>
        <pc:spChg chg="mod">
          <ac:chgData name="Paul Keathley" userId="bc4110ff-04ab-45cb-9f35-9aaaa2f9c60d" providerId="ADAL" clId="{01F8636D-71C2-459D-A046-D530283868FB}" dt="2023-11-16T14:44:59.227" v="5832" actId="207"/>
          <ac:spMkLst>
            <pc:docMk/>
            <pc:sldMk cId="3979099711" sldId="343"/>
            <ac:spMk id="2" creationId="{FD60CD27-16F3-45F5-B0F2-A07B314AAD2F}"/>
          </ac:spMkLst>
        </pc:spChg>
        <pc:spChg chg="mod">
          <ac:chgData name="Paul Keathley" userId="bc4110ff-04ab-45cb-9f35-9aaaa2f9c60d" providerId="ADAL" clId="{01F8636D-71C2-459D-A046-D530283868FB}" dt="2023-11-06T19:31:31.632" v="5214" actId="27636"/>
          <ac:spMkLst>
            <pc:docMk/>
            <pc:sldMk cId="3979099711" sldId="343"/>
            <ac:spMk id="3" creationId="{84D2411B-B3C5-43C4-B3C0-85A149CF096A}"/>
          </ac:spMkLst>
        </pc:spChg>
        <pc:spChg chg="mod">
          <ac:chgData name="Paul Keathley" userId="bc4110ff-04ab-45cb-9f35-9aaaa2f9c60d" providerId="ADAL" clId="{01F8636D-71C2-459D-A046-D530283868FB}" dt="2023-11-06T19:31:30.788" v="5200"/>
          <ac:spMkLst>
            <pc:docMk/>
            <pc:sldMk cId="3979099711" sldId="343"/>
            <ac:spMk id="6" creationId="{0CAFB208-DEC7-4E48-9734-A36AF9084762}"/>
          </ac:spMkLst>
        </pc:spChg>
        <pc:graphicFrameChg chg="del mod">
          <ac:chgData name="Paul Keathley" userId="bc4110ff-04ab-45cb-9f35-9aaaa2f9c60d" providerId="ADAL" clId="{01F8636D-71C2-459D-A046-D530283868FB}" dt="2023-10-10T20:02:13.858" v="3546" actId="21"/>
          <ac:graphicFrameMkLst>
            <pc:docMk/>
            <pc:sldMk cId="3979099711" sldId="343"/>
            <ac:graphicFrameMk id="4" creationId="{A9663B98-51BA-E4CB-6AFE-F1B1E7D5A0DA}"/>
          </ac:graphicFrameMkLst>
        </pc:graphicFrameChg>
        <pc:graphicFrameChg chg="add mod">
          <ac:chgData name="Paul Keathley" userId="bc4110ff-04ab-45cb-9f35-9aaaa2f9c60d" providerId="ADAL" clId="{01F8636D-71C2-459D-A046-D530283868FB}" dt="2023-10-10T20:02:24.656" v="3547"/>
          <ac:graphicFrameMkLst>
            <pc:docMk/>
            <pc:sldMk cId="3979099711" sldId="343"/>
            <ac:graphicFrameMk id="5" creationId="{42DF5742-6F6B-7564-7E11-17D483E2A182}"/>
          </ac:graphicFrameMkLst>
        </pc:graphicFrameChg>
      </pc:sldChg>
      <pc:sldChg chg="addSp delSp modSp mod setBg">
        <pc:chgData name="Paul Keathley" userId="bc4110ff-04ab-45cb-9f35-9aaaa2f9c60d" providerId="ADAL" clId="{01F8636D-71C2-459D-A046-D530283868FB}" dt="2023-11-06T19:31:31.639" v="5215" actId="27636"/>
        <pc:sldMkLst>
          <pc:docMk/>
          <pc:sldMk cId="3691002037" sldId="344"/>
        </pc:sldMkLst>
        <pc:spChg chg="mod">
          <ac:chgData name="Paul Keathley" userId="bc4110ff-04ab-45cb-9f35-9aaaa2f9c60d" providerId="ADAL" clId="{01F8636D-71C2-459D-A046-D530283868FB}" dt="2023-11-06T19:31:31.639" v="5215" actId="27636"/>
          <ac:spMkLst>
            <pc:docMk/>
            <pc:sldMk cId="3691002037" sldId="344"/>
            <ac:spMk id="3" creationId="{ACC3F9CA-D9E4-4ACD-8744-B742236D125E}"/>
          </ac:spMkLst>
        </pc:spChg>
        <pc:spChg chg="mod">
          <ac:chgData name="Paul Keathley" userId="bc4110ff-04ab-45cb-9f35-9aaaa2f9c60d" providerId="ADAL" clId="{01F8636D-71C2-459D-A046-D530283868FB}" dt="2023-11-06T19:31:30.788" v="5200"/>
          <ac:spMkLst>
            <pc:docMk/>
            <pc:sldMk cId="3691002037" sldId="344"/>
            <ac:spMk id="6" creationId="{A76ADC74-6DC3-4BD9-915A-83EF0BF536F0}"/>
          </ac:spMkLst>
        </pc:spChg>
        <pc:spChg chg="add mod">
          <ac:chgData name="Paul Keathley" userId="bc4110ff-04ab-45cb-9f35-9aaaa2f9c60d" providerId="ADAL" clId="{01F8636D-71C2-459D-A046-D530283868FB}" dt="2023-10-17T16:42:24.028" v="4001" actId="207"/>
          <ac:spMkLst>
            <pc:docMk/>
            <pc:sldMk cId="3691002037" sldId="344"/>
            <ac:spMk id="7" creationId="{D0669B70-B9CC-FC7F-8CE2-B39AF3554180}"/>
          </ac:spMkLst>
        </pc:spChg>
        <pc:spChg chg="add mod">
          <ac:chgData name="Paul Keathley" userId="bc4110ff-04ab-45cb-9f35-9aaaa2f9c60d" providerId="ADAL" clId="{01F8636D-71C2-459D-A046-D530283868FB}" dt="2023-10-17T16:45:17.078" v="4006" actId="255"/>
          <ac:spMkLst>
            <pc:docMk/>
            <pc:sldMk cId="3691002037" sldId="344"/>
            <ac:spMk id="10" creationId="{15576270-A192-96BD-08B7-BD954D8C8BA3}"/>
          </ac:spMkLst>
        </pc:spChg>
        <pc:graphicFrameChg chg="del mod">
          <ac:chgData name="Paul Keathley" userId="bc4110ff-04ab-45cb-9f35-9aaaa2f9c60d" providerId="ADAL" clId="{01F8636D-71C2-459D-A046-D530283868FB}" dt="2023-10-17T16:40:52.879" v="3994" actId="21"/>
          <ac:graphicFrameMkLst>
            <pc:docMk/>
            <pc:sldMk cId="3691002037" sldId="344"/>
            <ac:graphicFrameMk id="4" creationId="{6374C0F8-5DF8-BB88-5F43-ECAA6E50AE36}"/>
          </ac:graphicFrameMkLst>
        </pc:graphicFrameChg>
        <pc:graphicFrameChg chg="add mod">
          <ac:chgData name="Paul Keathley" userId="bc4110ff-04ab-45cb-9f35-9aaaa2f9c60d" providerId="ADAL" clId="{01F8636D-71C2-459D-A046-D530283868FB}" dt="2023-10-17T16:43:13.470" v="4003" actId="207"/>
          <ac:graphicFrameMkLst>
            <pc:docMk/>
            <pc:sldMk cId="3691002037" sldId="344"/>
            <ac:graphicFrameMk id="8" creationId="{8623ACEF-DD0C-5B55-E69F-4318E79FEB65}"/>
          </ac:graphicFrameMkLst>
        </pc:graphicFrameChg>
      </pc:sldChg>
      <pc:sldChg chg="addSp delSp modSp mod setBg">
        <pc:chgData name="Paul Keathley" userId="bc4110ff-04ab-45cb-9f35-9aaaa2f9c60d" providerId="ADAL" clId="{01F8636D-71C2-459D-A046-D530283868FB}" dt="2023-11-06T19:31:31.679" v="5217" actId="27636"/>
        <pc:sldMkLst>
          <pc:docMk/>
          <pc:sldMk cId="4285827897" sldId="345"/>
        </pc:sldMkLst>
        <pc:spChg chg="mod">
          <ac:chgData name="Paul Keathley" userId="bc4110ff-04ab-45cb-9f35-9aaaa2f9c60d" providerId="ADAL" clId="{01F8636D-71C2-459D-A046-D530283868FB}" dt="2023-11-06T19:31:31.679" v="5217" actId="27636"/>
          <ac:spMkLst>
            <pc:docMk/>
            <pc:sldMk cId="4285827897" sldId="345"/>
            <ac:spMk id="3" creationId="{1676558D-B891-4183-B28C-68D606DBB8A0}"/>
          </ac:spMkLst>
        </pc:spChg>
        <pc:spChg chg="mod">
          <ac:chgData name="Paul Keathley" userId="bc4110ff-04ab-45cb-9f35-9aaaa2f9c60d" providerId="ADAL" clId="{01F8636D-71C2-459D-A046-D530283868FB}" dt="2023-11-06T19:31:30.788" v="5200"/>
          <ac:spMkLst>
            <pc:docMk/>
            <pc:sldMk cId="4285827897" sldId="345"/>
            <ac:spMk id="6" creationId="{6DDA7F85-97E6-4AD2-8FAD-AF8DD586AA78}"/>
          </ac:spMkLst>
        </pc:spChg>
        <pc:spChg chg="mod">
          <ac:chgData name="Paul Keathley" userId="bc4110ff-04ab-45cb-9f35-9aaaa2f9c60d" providerId="ADAL" clId="{01F8636D-71C2-459D-A046-D530283868FB}" dt="2023-10-17T17:18:33.558" v="4010" actId="207"/>
          <ac:spMkLst>
            <pc:docMk/>
            <pc:sldMk cId="4285827897" sldId="345"/>
            <ac:spMk id="8" creationId="{849873A8-D13B-4A92-8402-31FE9CB06175}"/>
          </ac:spMkLst>
        </pc:spChg>
        <pc:graphicFrameChg chg="add mod">
          <ac:chgData name="Paul Keathley" userId="bc4110ff-04ab-45cb-9f35-9aaaa2f9c60d" providerId="ADAL" clId="{01F8636D-71C2-459D-A046-D530283868FB}" dt="2023-10-17T17:23:36.913" v="4013"/>
          <ac:graphicFrameMkLst>
            <pc:docMk/>
            <pc:sldMk cId="4285827897" sldId="345"/>
            <ac:graphicFrameMk id="4" creationId="{CB4D1875-8681-96B2-C1E5-E63AB9271752}"/>
          </ac:graphicFrameMkLst>
        </pc:graphicFrameChg>
        <pc:graphicFrameChg chg="del">
          <ac:chgData name="Paul Keathley" userId="bc4110ff-04ab-45cb-9f35-9aaaa2f9c60d" providerId="ADAL" clId="{01F8636D-71C2-459D-A046-D530283868FB}" dt="2023-10-17T17:22:53.175" v="4011" actId="21"/>
          <ac:graphicFrameMkLst>
            <pc:docMk/>
            <pc:sldMk cId="4285827897" sldId="345"/>
            <ac:graphicFrameMk id="5" creationId="{75EBE23F-E16D-A0FF-357A-E8F8B10051A8}"/>
          </ac:graphicFrameMkLst>
        </pc:graphicFrameChg>
      </pc:sldChg>
      <pc:sldChg chg="modSp del mod">
        <pc:chgData name="Paul Keathley" userId="bc4110ff-04ab-45cb-9f35-9aaaa2f9c60d" providerId="ADAL" clId="{01F8636D-71C2-459D-A046-D530283868FB}" dt="2023-10-17T17:28:55.248" v="4015" actId="2696"/>
        <pc:sldMkLst>
          <pc:docMk/>
          <pc:sldMk cId="522277566" sldId="346"/>
        </pc:sldMkLst>
        <pc:spChg chg="mod">
          <ac:chgData name="Paul Keathley" userId="bc4110ff-04ab-45cb-9f35-9aaaa2f9c60d" providerId="ADAL" clId="{01F8636D-71C2-459D-A046-D530283868FB}" dt="2023-10-05T20:30:55.883" v="3136" actId="27636"/>
          <ac:spMkLst>
            <pc:docMk/>
            <pc:sldMk cId="522277566" sldId="346"/>
            <ac:spMk id="3" creationId="{70DF3D7C-F4CE-4C3C-9C3D-F9C7B31C7AC7}"/>
          </ac:spMkLst>
        </pc:spChg>
        <pc:spChg chg="mod">
          <ac:chgData name="Paul Keathley" userId="bc4110ff-04ab-45cb-9f35-9aaaa2f9c60d" providerId="ADAL" clId="{01F8636D-71C2-459D-A046-D530283868FB}" dt="2023-10-05T20:30:55.247" v="3122"/>
          <ac:spMkLst>
            <pc:docMk/>
            <pc:sldMk cId="522277566" sldId="346"/>
            <ac:spMk id="6" creationId="{EEA43406-E0E8-4F49-818E-E9A22E8F9622}"/>
          </ac:spMkLst>
        </pc:spChg>
      </pc:sldChg>
      <pc:sldChg chg="addSp delSp modSp mod">
        <pc:chgData name="Paul Keathley" userId="bc4110ff-04ab-45cb-9f35-9aaaa2f9c60d" providerId="ADAL" clId="{01F8636D-71C2-459D-A046-D530283868FB}" dt="2023-11-06T19:31:31.667" v="5216" actId="27636"/>
        <pc:sldMkLst>
          <pc:docMk/>
          <pc:sldMk cId="1277815758" sldId="348"/>
        </pc:sldMkLst>
        <pc:spChg chg="mod">
          <ac:chgData name="Paul Keathley" userId="bc4110ff-04ab-45cb-9f35-9aaaa2f9c60d" providerId="ADAL" clId="{01F8636D-71C2-459D-A046-D530283868FB}" dt="2023-11-06T19:31:31.667" v="5216" actId="27636"/>
          <ac:spMkLst>
            <pc:docMk/>
            <pc:sldMk cId="1277815758" sldId="348"/>
            <ac:spMk id="3" creationId="{1FD8938E-9C42-4C39-89AF-08F84B504569}"/>
          </ac:spMkLst>
        </pc:spChg>
        <pc:spChg chg="mod">
          <ac:chgData name="Paul Keathley" userId="bc4110ff-04ab-45cb-9f35-9aaaa2f9c60d" providerId="ADAL" clId="{01F8636D-71C2-459D-A046-D530283868FB}" dt="2023-11-06T19:31:30.788" v="5200"/>
          <ac:spMkLst>
            <pc:docMk/>
            <pc:sldMk cId="1277815758" sldId="348"/>
            <ac:spMk id="6" creationId="{3DCBD6B8-4C2E-4269-95C1-A22B34B65F9D}"/>
          </ac:spMkLst>
        </pc:spChg>
        <pc:graphicFrameChg chg="del">
          <ac:chgData name="Paul Keathley" userId="bc4110ff-04ab-45cb-9f35-9aaaa2f9c60d" providerId="ADAL" clId="{01F8636D-71C2-459D-A046-D530283868FB}" dt="2023-10-17T17:13:51.150" v="4007" actId="21"/>
          <ac:graphicFrameMkLst>
            <pc:docMk/>
            <pc:sldMk cId="1277815758" sldId="348"/>
            <ac:graphicFrameMk id="4" creationId="{C9811CBD-D6AC-AB01-4C96-3BE23B876618}"/>
          </ac:graphicFrameMkLst>
        </pc:graphicFrameChg>
        <pc:graphicFrameChg chg="add mod">
          <ac:chgData name="Paul Keathley" userId="bc4110ff-04ab-45cb-9f35-9aaaa2f9c60d" providerId="ADAL" clId="{01F8636D-71C2-459D-A046-D530283868FB}" dt="2023-10-17T17:14:03.546" v="4008"/>
          <ac:graphicFrameMkLst>
            <pc:docMk/>
            <pc:sldMk cId="1277815758" sldId="348"/>
            <ac:graphicFrameMk id="5" creationId="{3D21294C-5DDD-A52B-53BA-3CBBF5AD3CAA}"/>
          </ac:graphicFrameMkLst>
        </pc:graphicFrameChg>
      </pc:sldChg>
      <pc:sldChg chg="addSp delSp modSp mod">
        <pc:chgData name="Paul Keathley" userId="bc4110ff-04ab-45cb-9f35-9aaaa2f9c60d" providerId="ADAL" clId="{01F8636D-71C2-459D-A046-D530283868FB}" dt="2023-11-06T19:31:30.788" v="5200"/>
        <pc:sldMkLst>
          <pc:docMk/>
          <pc:sldMk cId="3997434103" sldId="349"/>
        </pc:sldMkLst>
        <pc:spChg chg="mod">
          <ac:chgData name="Paul Keathley" userId="bc4110ff-04ab-45cb-9f35-9aaaa2f9c60d" providerId="ADAL" clId="{01F8636D-71C2-459D-A046-D530283868FB}" dt="2023-10-24T19:55:42.871" v="4270" actId="20577"/>
          <ac:spMkLst>
            <pc:docMk/>
            <pc:sldMk cId="3997434103" sldId="349"/>
            <ac:spMk id="2" creationId="{D140766A-2795-4F10-B574-D0A8BA4A2421}"/>
          </ac:spMkLst>
        </pc:spChg>
        <pc:spChg chg="mod">
          <ac:chgData name="Paul Keathley" userId="bc4110ff-04ab-45cb-9f35-9aaaa2f9c60d" providerId="ADAL" clId="{01F8636D-71C2-459D-A046-D530283868FB}" dt="2023-11-06T19:31:30.788" v="5200"/>
          <ac:spMkLst>
            <pc:docMk/>
            <pc:sldMk cId="3997434103" sldId="349"/>
            <ac:spMk id="6" creationId="{A23D817C-AADC-44D6-B23C-384295560CBA}"/>
          </ac:spMkLst>
        </pc:spChg>
        <pc:spChg chg="add mod">
          <ac:chgData name="Paul Keathley" userId="bc4110ff-04ab-45cb-9f35-9aaaa2f9c60d" providerId="ADAL" clId="{01F8636D-71C2-459D-A046-D530283868FB}" dt="2023-10-24T19:53:01.845" v="4197" actId="1076"/>
          <ac:spMkLst>
            <pc:docMk/>
            <pc:sldMk cId="3997434103" sldId="349"/>
            <ac:spMk id="7" creationId="{9AEF31C6-5619-DBBE-2B9B-52086C578AD0}"/>
          </ac:spMkLst>
        </pc:spChg>
        <pc:graphicFrameChg chg="add mod">
          <ac:chgData name="Paul Keathley" userId="bc4110ff-04ab-45cb-9f35-9aaaa2f9c60d" providerId="ADAL" clId="{01F8636D-71C2-459D-A046-D530283868FB}" dt="2023-10-24T19:52:35.616" v="4195" actId="1076"/>
          <ac:graphicFrameMkLst>
            <pc:docMk/>
            <pc:sldMk cId="3997434103" sldId="349"/>
            <ac:graphicFrameMk id="8" creationId="{D2D7F5E1-253A-2A57-D0D6-14C13497AAAD}"/>
          </ac:graphicFrameMkLst>
        </pc:graphicFrameChg>
        <pc:graphicFrameChg chg="add mod">
          <ac:chgData name="Paul Keathley" userId="bc4110ff-04ab-45cb-9f35-9aaaa2f9c60d" providerId="ADAL" clId="{01F8636D-71C2-459D-A046-D530283868FB}" dt="2023-10-24T19:53:52.682" v="4199"/>
          <ac:graphicFrameMkLst>
            <pc:docMk/>
            <pc:sldMk cId="3997434103" sldId="349"/>
            <ac:graphicFrameMk id="9" creationId="{972D3FCF-705B-3BBA-D077-D5A5460B511A}"/>
          </ac:graphicFrameMkLst>
        </pc:graphicFrameChg>
        <pc:picChg chg="add del mod">
          <ac:chgData name="Paul Keathley" userId="bc4110ff-04ab-45cb-9f35-9aaaa2f9c60d" providerId="ADAL" clId="{01F8636D-71C2-459D-A046-D530283868FB}" dt="2023-10-24T19:52:02.610" v="4192" actId="21"/>
          <ac:picMkLst>
            <pc:docMk/>
            <pc:sldMk cId="3997434103" sldId="349"/>
            <ac:picMk id="4" creationId="{BD34F33C-3F06-4ED3-CD73-3704E5884355}"/>
          </ac:picMkLst>
        </pc:picChg>
        <pc:picChg chg="del">
          <ac:chgData name="Paul Keathley" userId="bc4110ff-04ab-45cb-9f35-9aaaa2f9c60d" providerId="ADAL" clId="{01F8636D-71C2-459D-A046-D530283868FB}" dt="2023-10-24T19:51:51.272" v="4190" actId="21"/>
          <ac:picMkLst>
            <pc:docMk/>
            <pc:sldMk cId="3997434103" sldId="349"/>
            <ac:picMk id="5" creationId="{0E1DBF39-305E-4736-9A7E-AAA75C20732B}"/>
          </ac:picMkLst>
        </pc:picChg>
      </pc:sldChg>
      <pc:sldChg chg="addSp delSp modSp mod">
        <pc:chgData name="Paul Keathley" userId="bc4110ff-04ab-45cb-9f35-9aaaa2f9c60d" providerId="ADAL" clId="{01F8636D-71C2-459D-A046-D530283868FB}" dt="2023-11-06T19:31:31.684" v="5218" actId="27636"/>
        <pc:sldMkLst>
          <pc:docMk/>
          <pc:sldMk cId="351203192" sldId="350"/>
        </pc:sldMkLst>
        <pc:spChg chg="mod">
          <ac:chgData name="Paul Keathley" userId="bc4110ff-04ab-45cb-9f35-9aaaa2f9c60d" providerId="ADAL" clId="{01F8636D-71C2-459D-A046-D530283868FB}" dt="2023-10-24T19:58:52.231" v="4340" actId="20577"/>
          <ac:spMkLst>
            <pc:docMk/>
            <pc:sldMk cId="351203192" sldId="350"/>
            <ac:spMk id="2" creationId="{D63D7E72-BCCB-4BCE-B6AF-D32B2420ACF7}"/>
          </ac:spMkLst>
        </pc:spChg>
        <pc:spChg chg="mod">
          <ac:chgData name="Paul Keathley" userId="bc4110ff-04ab-45cb-9f35-9aaaa2f9c60d" providerId="ADAL" clId="{01F8636D-71C2-459D-A046-D530283868FB}" dt="2023-11-06T19:31:31.684" v="5218" actId="27636"/>
          <ac:spMkLst>
            <pc:docMk/>
            <pc:sldMk cId="351203192" sldId="350"/>
            <ac:spMk id="3" creationId="{73087B8F-9929-491A-9FFB-AF2BC9915004}"/>
          </ac:spMkLst>
        </pc:spChg>
        <pc:spChg chg="mod">
          <ac:chgData name="Paul Keathley" userId="bc4110ff-04ab-45cb-9f35-9aaaa2f9c60d" providerId="ADAL" clId="{01F8636D-71C2-459D-A046-D530283868FB}" dt="2023-11-06T19:31:30.788" v="5200"/>
          <ac:spMkLst>
            <pc:docMk/>
            <pc:sldMk cId="351203192" sldId="350"/>
            <ac:spMk id="6" creationId="{25D0403F-8A5E-4BB9-BA6F-12956C7636CB}"/>
          </ac:spMkLst>
        </pc:spChg>
        <pc:graphicFrameChg chg="add mod">
          <ac:chgData name="Paul Keathley" userId="bc4110ff-04ab-45cb-9f35-9aaaa2f9c60d" providerId="ADAL" clId="{01F8636D-71C2-459D-A046-D530283868FB}" dt="2023-10-24T19:58:14.873" v="4319" actId="1076"/>
          <ac:graphicFrameMkLst>
            <pc:docMk/>
            <pc:sldMk cId="351203192" sldId="350"/>
            <ac:graphicFrameMk id="4" creationId="{40AD7F7B-8D18-BB49-89E3-B5E127593DFB}"/>
          </ac:graphicFrameMkLst>
        </pc:graphicFrameChg>
        <pc:picChg chg="del">
          <ac:chgData name="Paul Keathley" userId="bc4110ff-04ab-45cb-9f35-9aaaa2f9c60d" providerId="ADAL" clId="{01F8636D-71C2-459D-A046-D530283868FB}" dt="2023-10-24T19:57:38.587" v="4317" actId="21"/>
          <ac:picMkLst>
            <pc:docMk/>
            <pc:sldMk cId="351203192" sldId="350"/>
            <ac:picMk id="7" creationId="{4FF934DA-0E92-AD8A-14D1-0507259D06A6}"/>
          </ac:picMkLst>
        </pc:picChg>
      </pc:sldChg>
      <pc:sldChg chg="addSp delSp modSp mod">
        <pc:chgData name="Paul Keathley" userId="bc4110ff-04ab-45cb-9f35-9aaaa2f9c60d" providerId="ADAL" clId="{01F8636D-71C2-459D-A046-D530283868FB}" dt="2023-11-06T19:31:31.695" v="5219" actId="27636"/>
        <pc:sldMkLst>
          <pc:docMk/>
          <pc:sldMk cId="1924074999" sldId="351"/>
        </pc:sldMkLst>
        <pc:spChg chg="mod">
          <ac:chgData name="Paul Keathley" userId="bc4110ff-04ab-45cb-9f35-9aaaa2f9c60d" providerId="ADAL" clId="{01F8636D-71C2-459D-A046-D530283868FB}" dt="2023-10-24T20:00:23.763" v="4411" actId="20577"/>
          <ac:spMkLst>
            <pc:docMk/>
            <pc:sldMk cId="1924074999" sldId="351"/>
            <ac:spMk id="2" creationId="{80ACBC82-D5A3-46B4-BB8C-C301E316260B}"/>
          </ac:spMkLst>
        </pc:spChg>
        <pc:spChg chg="mod">
          <ac:chgData name="Paul Keathley" userId="bc4110ff-04ab-45cb-9f35-9aaaa2f9c60d" providerId="ADAL" clId="{01F8636D-71C2-459D-A046-D530283868FB}" dt="2023-11-06T19:31:31.695" v="5219" actId="27636"/>
          <ac:spMkLst>
            <pc:docMk/>
            <pc:sldMk cId="1924074999" sldId="351"/>
            <ac:spMk id="3" creationId="{6960D4B9-8B2A-40B0-8FA0-2739DEBB45ED}"/>
          </ac:spMkLst>
        </pc:spChg>
        <pc:spChg chg="mod">
          <ac:chgData name="Paul Keathley" userId="bc4110ff-04ab-45cb-9f35-9aaaa2f9c60d" providerId="ADAL" clId="{01F8636D-71C2-459D-A046-D530283868FB}" dt="2023-11-06T19:31:30.788" v="5200"/>
          <ac:spMkLst>
            <pc:docMk/>
            <pc:sldMk cId="1924074999" sldId="351"/>
            <ac:spMk id="6" creationId="{CD2BD172-496F-48BB-B097-472991AB22B1}"/>
          </ac:spMkLst>
        </pc:spChg>
        <pc:graphicFrameChg chg="add mod">
          <ac:chgData name="Paul Keathley" userId="bc4110ff-04ab-45cb-9f35-9aaaa2f9c60d" providerId="ADAL" clId="{01F8636D-71C2-459D-A046-D530283868FB}" dt="2023-10-24T20:00:53.277" v="4414" actId="1076"/>
          <ac:graphicFrameMkLst>
            <pc:docMk/>
            <pc:sldMk cId="1924074999" sldId="351"/>
            <ac:graphicFrameMk id="4" creationId="{D1DB096A-B760-254E-849B-B22B101411AF}"/>
          </ac:graphicFrameMkLst>
        </pc:graphicFrameChg>
        <pc:picChg chg="del">
          <ac:chgData name="Paul Keathley" userId="bc4110ff-04ab-45cb-9f35-9aaaa2f9c60d" providerId="ADAL" clId="{01F8636D-71C2-459D-A046-D530283868FB}" dt="2023-10-24T20:00:28.930" v="4412" actId="21"/>
          <ac:picMkLst>
            <pc:docMk/>
            <pc:sldMk cId="1924074999" sldId="351"/>
            <ac:picMk id="5" creationId="{6507D09C-3141-4A25-9B19-1846C3CA2939}"/>
          </ac:picMkLst>
        </pc:picChg>
      </pc:sldChg>
      <pc:sldChg chg="addSp delSp modSp mod setBg delDesignElem">
        <pc:chgData name="Paul Keathley" userId="bc4110ff-04ab-45cb-9f35-9aaaa2f9c60d" providerId="ADAL" clId="{01F8636D-71C2-459D-A046-D530283868FB}" dt="2023-11-16T14:46:32.679" v="5851" actId="20577"/>
        <pc:sldMkLst>
          <pc:docMk/>
          <pc:sldMk cId="2028576459" sldId="352"/>
        </pc:sldMkLst>
        <pc:spChg chg="mod">
          <ac:chgData name="Paul Keathley" userId="bc4110ff-04ab-45cb-9f35-9aaaa2f9c60d" providerId="ADAL" clId="{01F8636D-71C2-459D-A046-D530283868FB}" dt="2023-11-16T14:46:32.679" v="5851" actId="20577"/>
          <ac:spMkLst>
            <pc:docMk/>
            <pc:sldMk cId="2028576459" sldId="352"/>
            <ac:spMk id="2" creationId="{685ADB43-538D-4EED-BE39-6421027335D0}"/>
          </ac:spMkLst>
        </pc:spChg>
        <pc:spChg chg="mod">
          <ac:chgData name="Paul Keathley" userId="bc4110ff-04ab-45cb-9f35-9aaaa2f9c60d" providerId="ADAL" clId="{01F8636D-71C2-459D-A046-D530283868FB}" dt="2023-10-24T20:05:10.321" v="4490" actId="26606"/>
          <ac:spMkLst>
            <pc:docMk/>
            <pc:sldMk cId="2028576459" sldId="352"/>
            <ac:spMk id="3" creationId="{43ED6B7B-7FC8-4FDD-82FD-2F1A87E6FD2D}"/>
          </ac:spMkLst>
        </pc:spChg>
        <pc:spChg chg="mod">
          <ac:chgData name="Paul Keathley" userId="bc4110ff-04ab-45cb-9f35-9aaaa2f9c60d" providerId="ADAL" clId="{01F8636D-71C2-459D-A046-D530283868FB}" dt="2023-11-06T19:31:30.788" v="5200"/>
          <ac:spMkLst>
            <pc:docMk/>
            <pc:sldMk cId="2028576459" sldId="352"/>
            <ac:spMk id="5" creationId="{9CED6D2C-AF2B-4909-ACB2-CE33A184C10D}"/>
          </ac:spMkLst>
        </pc:spChg>
        <pc:spChg chg="add del">
          <ac:chgData name="Paul Keathley" userId="bc4110ff-04ab-45cb-9f35-9aaaa2f9c60d" providerId="ADAL" clId="{01F8636D-71C2-459D-A046-D530283868FB}" dt="2023-11-06T19:27:30.707" v="4822"/>
          <ac:spMkLst>
            <pc:docMk/>
            <pc:sldMk cId="2028576459" sldId="352"/>
            <ac:spMk id="10" creationId="{44CC594A-A820-450F-B363-C19201FCFEC6}"/>
          </ac:spMkLst>
        </pc:spChg>
        <pc:spChg chg="add del">
          <ac:chgData name="Paul Keathley" userId="bc4110ff-04ab-45cb-9f35-9aaaa2f9c60d" providerId="ADAL" clId="{01F8636D-71C2-459D-A046-D530283868FB}" dt="2023-11-06T19:27:30.707" v="4822"/>
          <ac:spMkLst>
            <pc:docMk/>
            <pc:sldMk cId="2028576459" sldId="352"/>
            <ac:spMk id="12" creationId="{59FAB3DA-E9ED-4574-ABCC-378BC0FF1BBC}"/>
          </ac:spMkLst>
        </pc:spChg>
        <pc:spChg chg="add del">
          <ac:chgData name="Paul Keathley" userId="bc4110ff-04ab-45cb-9f35-9aaaa2f9c60d" providerId="ADAL" clId="{01F8636D-71C2-459D-A046-D530283868FB}" dt="2023-11-06T19:27:30.707" v="4822"/>
          <ac:spMkLst>
            <pc:docMk/>
            <pc:sldMk cId="2028576459" sldId="352"/>
            <ac:spMk id="14" creationId="{53B8D6B0-55D6-48DC-86D8-FD95D5F118AB}"/>
          </ac:spMkLst>
        </pc:spChg>
        <pc:graphicFrameChg chg="add mod">
          <ac:chgData name="Paul Keathley" userId="bc4110ff-04ab-45cb-9f35-9aaaa2f9c60d" providerId="ADAL" clId="{01F8636D-71C2-459D-A046-D530283868FB}" dt="2023-10-24T20:05:10.321" v="4490" actId="26606"/>
          <ac:graphicFrameMkLst>
            <pc:docMk/>
            <pc:sldMk cId="2028576459" sldId="352"/>
            <ac:graphicFrameMk id="4" creationId="{FE57AEBE-D1DC-F1D9-84E9-7AA14B8C52A0}"/>
          </ac:graphicFrameMkLst>
        </pc:graphicFrameChg>
        <pc:picChg chg="del">
          <ac:chgData name="Paul Keathley" userId="bc4110ff-04ab-45cb-9f35-9aaaa2f9c60d" providerId="ADAL" clId="{01F8636D-71C2-459D-A046-D530283868FB}" dt="2023-10-24T20:04:10.855" v="4464" actId="21"/>
          <ac:picMkLst>
            <pc:docMk/>
            <pc:sldMk cId="2028576459" sldId="352"/>
            <ac:picMk id="7" creationId="{DE5F5073-93D4-4E6D-BBC4-AB39A748D492}"/>
          </ac:picMkLst>
        </pc:picChg>
      </pc:sldChg>
      <pc:sldChg chg="addSp delSp modSp mod setBg">
        <pc:chgData name="Paul Keathley" userId="bc4110ff-04ab-45cb-9f35-9aaaa2f9c60d" providerId="ADAL" clId="{01F8636D-71C2-459D-A046-D530283868FB}" dt="2023-11-06T19:31:30.788" v="5200"/>
        <pc:sldMkLst>
          <pc:docMk/>
          <pc:sldMk cId="2066913686" sldId="353"/>
        </pc:sldMkLst>
        <pc:spChg chg="mod">
          <ac:chgData name="Paul Keathley" userId="bc4110ff-04ab-45cb-9f35-9aaaa2f9c60d" providerId="ADAL" clId="{01F8636D-71C2-459D-A046-D530283868FB}" dt="2023-10-24T20:08:56.595" v="4572" actId="20577"/>
          <ac:spMkLst>
            <pc:docMk/>
            <pc:sldMk cId="2066913686" sldId="353"/>
            <ac:spMk id="2" creationId="{6AB5B3F0-4A76-4B8C-81E1-673C9C0133FA}"/>
          </ac:spMkLst>
        </pc:spChg>
        <pc:spChg chg="mod">
          <ac:chgData name="Paul Keathley" userId="bc4110ff-04ab-45cb-9f35-9aaaa2f9c60d" providerId="ADAL" clId="{01F8636D-71C2-459D-A046-D530283868FB}" dt="2023-10-24T20:11:07.315" v="4577" actId="27636"/>
          <ac:spMkLst>
            <pc:docMk/>
            <pc:sldMk cId="2066913686" sldId="353"/>
            <ac:spMk id="3" creationId="{6C412ADD-2906-4E54-86E3-BDE1EC3C731A}"/>
          </ac:spMkLst>
        </pc:spChg>
        <pc:spChg chg="mod">
          <ac:chgData name="Paul Keathley" userId="bc4110ff-04ab-45cb-9f35-9aaaa2f9c60d" providerId="ADAL" clId="{01F8636D-71C2-459D-A046-D530283868FB}" dt="2023-11-06T19:31:30.788" v="5200"/>
          <ac:spMkLst>
            <pc:docMk/>
            <pc:sldMk cId="2066913686" sldId="353"/>
            <ac:spMk id="6" creationId="{9BA5A4BB-A280-4D0A-90A4-5ED93B1D9D4C}"/>
          </ac:spMkLst>
        </pc:spChg>
        <pc:spChg chg="add mod">
          <ac:chgData name="Paul Keathley" userId="bc4110ff-04ab-45cb-9f35-9aaaa2f9c60d" providerId="ADAL" clId="{01F8636D-71C2-459D-A046-D530283868FB}" dt="2023-10-24T20:13:29.799" v="4581" actId="1076"/>
          <ac:spMkLst>
            <pc:docMk/>
            <pc:sldMk cId="2066913686" sldId="353"/>
            <ac:spMk id="8" creationId="{FD71FEE3-891B-631B-A091-7E73D99EBD25}"/>
          </ac:spMkLst>
        </pc:spChg>
        <pc:graphicFrameChg chg="add mod">
          <ac:chgData name="Paul Keathley" userId="bc4110ff-04ab-45cb-9f35-9aaaa2f9c60d" providerId="ADAL" clId="{01F8636D-71C2-459D-A046-D530283868FB}" dt="2023-10-24T20:13:40.959" v="4582" actId="1076"/>
          <ac:graphicFrameMkLst>
            <pc:docMk/>
            <pc:sldMk cId="2066913686" sldId="353"/>
            <ac:graphicFrameMk id="4" creationId="{8474CC7C-B48B-DBA5-7A22-D3F72A9846CB}"/>
          </ac:graphicFrameMkLst>
        </pc:graphicFrameChg>
        <pc:picChg chg="del">
          <ac:chgData name="Paul Keathley" userId="bc4110ff-04ab-45cb-9f35-9aaaa2f9c60d" providerId="ADAL" clId="{01F8636D-71C2-459D-A046-D530283868FB}" dt="2023-10-24T20:09:01.900" v="4573" actId="21"/>
          <ac:picMkLst>
            <pc:docMk/>
            <pc:sldMk cId="2066913686" sldId="353"/>
            <ac:picMk id="5" creationId="{9D3A5182-C975-4516-A444-208C5D719D00}"/>
          </ac:picMkLst>
        </pc:picChg>
      </pc:sldChg>
      <pc:sldChg chg="modSp mod">
        <pc:chgData name="Paul Keathley" userId="bc4110ff-04ab-45cb-9f35-9aaaa2f9c60d" providerId="ADAL" clId="{01F8636D-71C2-459D-A046-D530283868FB}" dt="2023-11-06T19:31:31.714" v="5221" actId="27636"/>
        <pc:sldMkLst>
          <pc:docMk/>
          <pc:sldMk cId="741125452" sldId="354"/>
        </pc:sldMkLst>
        <pc:spChg chg="mod">
          <ac:chgData name="Paul Keathley" userId="bc4110ff-04ab-45cb-9f35-9aaaa2f9c60d" providerId="ADAL" clId="{01F8636D-71C2-459D-A046-D530283868FB}" dt="2023-11-06T19:31:31.714" v="5221" actId="27636"/>
          <ac:spMkLst>
            <pc:docMk/>
            <pc:sldMk cId="741125452" sldId="354"/>
            <ac:spMk id="3" creationId="{EDE61A61-B867-4658-B45A-32C0FF57CC09}"/>
          </ac:spMkLst>
        </pc:spChg>
        <pc:spChg chg="mod">
          <ac:chgData name="Paul Keathley" userId="bc4110ff-04ab-45cb-9f35-9aaaa2f9c60d" providerId="ADAL" clId="{01F8636D-71C2-459D-A046-D530283868FB}" dt="2023-11-06T19:31:30.788" v="5200"/>
          <ac:spMkLst>
            <pc:docMk/>
            <pc:sldMk cId="741125452" sldId="354"/>
            <ac:spMk id="6" creationId="{B5115632-2877-418C-B2F1-D451950ADE41}"/>
          </ac:spMkLst>
        </pc:spChg>
      </pc:sldChg>
      <pc:sldChg chg="addSp delSp modSp mod">
        <pc:chgData name="Paul Keathley" userId="bc4110ff-04ab-45cb-9f35-9aaaa2f9c60d" providerId="ADAL" clId="{01F8636D-71C2-459D-A046-D530283868FB}" dt="2023-11-06T19:31:31.719" v="5222" actId="27636"/>
        <pc:sldMkLst>
          <pc:docMk/>
          <pc:sldMk cId="1153626743" sldId="355"/>
        </pc:sldMkLst>
        <pc:spChg chg="mod">
          <ac:chgData name="Paul Keathley" userId="bc4110ff-04ab-45cb-9f35-9aaaa2f9c60d" providerId="ADAL" clId="{01F8636D-71C2-459D-A046-D530283868FB}" dt="2023-11-06T19:30:24.873" v="5103" actId="27636"/>
          <ac:spMkLst>
            <pc:docMk/>
            <pc:sldMk cId="1153626743" sldId="355"/>
            <ac:spMk id="2" creationId="{E8503BE9-91F3-4475-8013-B14F013CE46B}"/>
          </ac:spMkLst>
        </pc:spChg>
        <pc:spChg chg="mod">
          <ac:chgData name="Paul Keathley" userId="bc4110ff-04ab-45cb-9f35-9aaaa2f9c60d" providerId="ADAL" clId="{01F8636D-71C2-459D-A046-D530283868FB}" dt="2023-11-06T19:31:31.719" v="5222" actId="27636"/>
          <ac:spMkLst>
            <pc:docMk/>
            <pc:sldMk cId="1153626743" sldId="355"/>
            <ac:spMk id="3" creationId="{FE52D5CA-C38F-4497-819E-F5DAB9121353}"/>
          </ac:spMkLst>
        </pc:spChg>
        <pc:spChg chg="mod">
          <ac:chgData name="Paul Keathley" userId="bc4110ff-04ab-45cb-9f35-9aaaa2f9c60d" providerId="ADAL" clId="{01F8636D-71C2-459D-A046-D530283868FB}" dt="2023-11-06T19:31:30.788" v="5200"/>
          <ac:spMkLst>
            <pc:docMk/>
            <pc:sldMk cId="1153626743" sldId="355"/>
            <ac:spMk id="5" creationId="{0D92C6A5-06E5-49FB-9721-5CAF901A7FE5}"/>
          </ac:spMkLst>
        </pc:spChg>
        <pc:graphicFrameChg chg="add mod">
          <ac:chgData name="Paul Keathley" userId="bc4110ff-04ab-45cb-9f35-9aaaa2f9c60d" providerId="ADAL" clId="{01F8636D-71C2-459D-A046-D530283868FB}" dt="2023-10-24T20:19:46.786" v="4657" actId="1076"/>
          <ac:graphicFrameMkLst>
            <pc:docMk/>
            <pc:sldMk cId="1153626743" sldId="355"/>
            <ac:graphicFrameMk id="4" creationId="{589B8AA5-86BC-D44B-F5D1-A7CFA63D3D75}"/>
          </ac:graphicFrameMkLst>
        </pc:graphicFrameChg>
        <pc:picChg chg="del">
          <ac:chgData name="Paul Keathley" userId="bc4110ff-04ab-45cb-9f35-9aaaa2f9c60d" providerId="ADAL" clId="{01F8636D-71C2-459D-A046-D530283868FB}" dt="2023-10-24T20:18:44.943" v="4655" actId="21"/>
          <ac:picMkLst>
            <pc:docMk/>
            <pc:sldMk cId="1153626743" sldId="355"/>
            <ac:picMk id="7" creationId="{05587C43-AB05-4ECB-BDDE-9FD757C11EB7}"/>
          </ac:picMkLst>
        </pc:picChg>
      </pc:sldChg>
      <pc:sldChg chg="addSp delSp modSp mod setBg delDesignElem">
        <pc:chgData name="Paul Keathley" userId="bc4110ff-04ab-45cb-9f35-9aaaa2f9c60d" providerId="ADAL" clId="{01F8636D-71C2-459D-A046-D530283868FB}" dt="2023-11-06T19:31:31.733" v="5224" actId="27636"/>
        <pc:sldMkLst>
          <pc:docMk/>
          <pc:sldMk cId="3812602038" sldId="357"/>
        </pc:sldMkLst>
        <pc:spChg chg="mod">
          <ac:chgData name="Paul Keathley" userId="bc4110ff-04ab-45cb-9f35-9aaaa2f9c60d" providerId="ADAL" clId="{01F8636D-71C2-459D-A046-D530283868FB}" dt="2023-11-06T19:31:31.733" v="5224" actId="27636"/>
          <ac:spMkLst>
            <pc:docMk/>
            <pc:sldMk cId="3812602038" sldId="357"/>
            <ac:spMk id="2" creationId="{141D6067-C02D-4C96-8AE5-4772002D8AE4}"/>
          </ac:spMkLst>
        </pc:spChg>
        <pc:spChg chg="mod">
          <ac:chgData name="Paul Keathley" userId="bc4110ff-04ab-45cb-9f35-9aaaa2f9c60d" providerId="ADAL" clId="{01F8636D-71C2-459D-A046-D530283868FB}" dt="2023-10-24T20:22:32.344" v="4754" actId="26606"/>
          <ac:spMkLst>
            <pc:docMk/>
            <pc:sldMk cId="3812602038" sldId="357"/>
            <ac:spMk id="3" creationId="{8A6ED271-2119-4323-9C6F-49C81C5007EA}"/>
          </ac:spMkLst>
        </pc:spChg>
        <pc:spChg chg="mod">
          <ac:chgData name="Paul Keathley" userId="bc4110ff-04ab-45cb-9f35-9aaaa2f9c60d" providerId="ADAL" clId="{01F8636D-71C2-459D-A046-D530283868FB}" dt="2023-11-06T19:31:30.788" v="5200"/>
          <ac:spMkLst>
            <pc:docMk/>
            <pc:sldMk cId="3812602038" sldId="357"/>
            <ac:spMk id="6" creationId="{5CB7EEA3-A108-43F7-9E27-9F97EFE2BD5F}"/>
          </ac:spMkLst>
        </pc:spChg>
        <pc:spChg chg="add del">
          <ac:chgData name="Paul Keathley" userId="bc4110ff-04ab-45cb-9f35-9aaaa2f9c60d" providerId="ADAL" clId="{01F8636D-71C2-459D-A046-D530283868FB}" dt="2023-11-06T19:27:30.707" v="4822"/>
          <ac:spMkLst>
            <pc:docMk/>
            <pc:sldMk cId="3812602038" sldId="357"/>
            <ac:spMk id="11" creationId="{44CC594A-A820-450F-B363-C19201FCFEC6}"/>
          </ac:spMkLst>
        </pc:spChg>
        <pc:spChg chg="add del">
          <ac:chgData name="Paul Keathley" userId="bc4110ff-04ab-45cb-9f35-9aaaa2f9c60d" providerId="ADAL" clId="{01F8636D-71C2-459D-A046-D530283868FB}" dt="2023-11-06T19:27:30.707" v="4822"/>
          <ac:spMkLst>
            <pc:docMk/>
            <pc:sldMk cId="3812602038" sldId="357"/>
            <ac:spMk id="13" creationId="{59FAB3DA-E9ED-4574-ABCC-378BC0FF1BBC}"/>
          </ac:spMkLst>
        </pc:spChg>
        <pc:spChg chg="add del">
          <ac:chgData name="Paul Keathley" userId="bc4110ff-04ab-45cb-9f35-9aaaa2f9c60d" providerId="ADAL" clId="{01F8636D-71C2-459D-A046-D530283868FB}" dt="2023-11-06T19:27:30.707" v="4822"/>
          <ac:spMkLst>
            <pc:docMk/>
            <pc:sldMk cId="3812602038" sldId="357"/>
            <ac:spMk id="15" creationId="{53B8D6B0-55D6-48DC-86D8-FD95D5F118AB}"/>
          </ac:spMkLst>
        </pc:spChg>
        <pc:graphicFrameChg chg="add mod">
          <ac:chgData name="Paul Keathley" userId="bc4110ff-04ab-45cb-9f35-9aaaa2f9c60d" providerId="ADAL" clId="{01F8636D-71C2-459D-A046-D530283868FB}" dt="2023-10-24T20:22:32.344" v="4754" actId="26606"/>
          <ac:graphicFrameMkLst>
            <pc:docMk/>
            <pc:sldMk cId="3812602038" sldId="357"/>
            <ac:graphicFrameMk id="4" creationId="{404ABF09-8AB6-EAED-460A-74306C593C2D}"/>
          </ac:graphicFrameMkLst>
        </pc:graphicFrameChg>
        <pc:picChg chg="del">
          <ac:chgData name="Paul Keathley" userId="bc4110ff-04ab-45cb-9f35-9aaaa2f9c60d" providerId="ADAL" clId="{01F8636D-71C2-459D-A046-D530283868FB}" dt="2023-10-24T20:22:16.982" v="4752" actId="21"/>
          <ac:picMkLst>
            <pc:docMk/>
            <pc:sldMk cId="3812602038" sldId="357"/>
            <ac:picMk id="5" creationId="{9016C599-E833-4114-8FED-BE6FF9AAB50A}"/>
          </ac:picMkLst>
        </pc:picChg>
      </pc:sldChg>
      <pc:sldChg chg="addSp delSp modSp mod setBg delDesignElem">
        <pc:chgData name="Paul Keathley" userId="bc4110ff-04ab-45cb-9f35-9aaaa2f9c60d" providerId="ADAL" clId="{01F8636D-71C2-459D-A046-D530283868FB}" dt="2023-11-06T19:53:13.420" v="5556" actId="1076"/>
        <pc:sldMkLst>
          <pc:docMk/>
          <pc:sldMk cId="3218198518" sldId="358"/>
        </pc:sldMkLst>
        <pc:spChg chg="mod">
          <ac:chgData name="Paul Keathley" userId="bc4110ff-04ab-45cb-9f35-9aaaa2f9c60d" providerId="ADAL" clId="{01F8636D-71C2-459D-A046-D530283868FB}" dt="2023-11-06T19:31:31.730" v="5223" actId="27636"/>
          <ac:spMkLst>
            <pc:docMk/>
            <pc:sldMk cId="3218198518" sldId="358"/>
            <ac:spMk id="2" creationId="{946F7493-B111-4EA4-B3B2-C45FFF393C90}"/>
          </ac:spMkLst>
        </pc:spChg>
        <pc:spChg chg="mod">
          <ac:chgData name="Paul Keathley" userId="bc4110ff-04ab-45cb-9f35-9aaaa2f9c60d" providerId="ADAL" clId="{01F8636D-71C2-459D-A046-D530283868FB}" dt="2023-10-24T20:14:58.640" v="4583" actId="26606"/>
          <ac:spMkLst>
            <pc:docMk/>
            <pc:sldMk cId="3218198518" sldId="358"/>
            <ac:spMk id="3" creationId="{67090A55-7A6E-40F7-B978-1512BA7553A4}"/>
          </ac:spMkLst>
        </pc:spChg>
        <pc:spChg chg="mod ord">
          <ac:chgData name="Paul Keathley" userId="bc4110ff-04ab-45cb-9f35-9aaaa2f9c60d" providerId="ADAL" clId="{01F8636D-71C2-459D-A046-D530283868FB}" dt="2023-11-06T19:31:30.788" v="5200"/>
          <ac:spMkLst>
            <pc:docMk/>
            <pc:sldMk cId="3218198518" sldId="358"/>
            <ac:spMk id="6" creationId="{9D762CF6-11E1-4E92-AAE6-4AE87413396E}"/>
          </ac:spMkLst>
        </pc:spChg>
        <pc:spChg chg="add del">
          <ac:chgData name="Paul Keathley" userId="bc4110ff-04ab-45cb-9f35-9aaaa2f9c60d" providerId="ADAL" clId="{01F8636D-71C2-459D-A046-D530283868FB}" dt="2023-11-06T19:27:30.707" v="4822"/>
          <ac:spMkLst>
            <pc:docMk/>
            <pc:sldMk cId="3218198518" sldId="358"/>
            <ac:spMk id="11" creationId="{44CC594A-A820-450F-B363-C19201FCFEC6}"/>
          </ac:spMkLst>
        </pc:spChg>
        <pc:spChg chg="add del">
          <ac:chgData name="Paul Keathley" userId="bc4110ff-04ab-45cb-9f35-9aaaa2f9c60d" providerId="ADAL" clId="{01F8636D-71C2-459D-A046-D530283868FB}" dt="2023-11-06T19:27:30.707" v="4822"/>
          <ac:spMkLst>
            <pc:docMk/>
            <pc:sldMk cId="3218198518" sldId="358"/>
            <ac:spMk id="13" creationId="{59FAB3DA-E9ED-4574-ABCC-378BC0FF1BBC}"/>
          </ac:spMkLst>
        </pc:spChg>
        <pc:spChg chg="add del">
          <ac:chgData name="Paul Keathley" userId="bc4110ff-04ab-45cb-9f35-9aaaa2f9c60d" providerId="ADAL" clId="{01F8636D-71C2-459D-A046-D530283868FB}" dt="2023-11-06T19:27:30.707" v="4822"/>
          <ac:spMkLst>
            <pc:docMk/>
            <pc:sldMk cId="3218198518" sldId="358"/>
            <ac:spMk id="15" creationId="{53B8D6B0-55D6-48DC-86D8-FD95D5F118AB}"/>
          </ac:spMkLst>
        </pc:spChg>
        <pc:picChg chg="mod">
          <ac:chgData name="Paul Keathley" userId="bc4110ff-04ab-45cb-9f35-9aaaa2f9c60d" providerId="ADAL" clId="{01F8636D-71C2-459D-A046-D530283868FB}" dt="2023-11-06T19:53:13.420" v="5556" actId="1076"/>
          <ac:picMkLst>
            <pc:docMk/>
            <pc:sldMk cId="3218198518" sldId="358"/>
            <ac:picMk id="5" creationId="{7854BA1F-99B8-435E-AE15-4DBE7F175FC6}"/>
          </ac:picMkLst>
        </pc:picChg>
      </pc:sldChg>
      <pc:sldChg chg="modSp mod">
        <pc:chgData name="Paul Keathley" userId="bc4110ff-04ab-45cb-9f35-9aaaa2f9c60d" providerId="ADAL" clId="{01F8636D-71C2-459D-A046-D530283868FB}" dt="2023-11-06T19:31:30.788" v="5200"/>
        <pc:sldMkLst>
          <pc:docMk/>
          <pc:sldMk cId="2858891744" sldId="359"/>
        </pc:sldMkLst>
        <pc:spChg chg="mod">
          <ac:chgData name="Paul Keathley" userId="bc4110ff-04ab-45cb-9f35-9aaaa2f9c60d" providerId="ADAL" clId="{01F8636D-71C2-459D-A046-D530283868FB}" dt="2023-11-06T19:16:58.865" v="4788" actId="20577"/>
          <ac:spMkLst>
            <pc:docMk/>
            <pc:sldMk cId="2858891744" sldId="359"/>
            <ac:spMk id="3" creationId="{A3603AA4-3F75-45B9-91D0-E6780A6C5CB3}"/>
          </ac:spMkLst>
        </pc:spChg>
        <pc:spChg chg="mod">
          <ac:chgData name="Paul Keathley" userId="bc4110ff-04ab-45cb-9f35-9aaaa2f9c60d" providerId="ADAL" clId="{01F8636D-71C2-459D-A046-D530283868FB}" dt="2023-11-06T19:17:58.852" v="4815" actId="20577"/>
          <ac:spMkLst>
            <pc:docMk/>
            <pc:sldMk cId="2858891744" sldId="359"/>
            <ac:spMk id="4" creationId="{0EC34DB0-9F7C-450B-9B0C-861D53F90E6B}"/>
          </ac:spMkLst>
        </pc:spChg>
        <pc:spChg chg="mod">
          <ac:chgData name="Paul Keathley" userId="bc4110ff-04ab-45cb-9f35-9aaaa2f9c60d" providerId="ADAL" clId="{01F8636D-71C2-459D-A046-D530283868FB}" dt="2023-11-06T19:31:30.788" v="5200"/>
          <ac:spMkLst>
            <pc:docMk/>
            <pc:sldMk cId="2858891744" sldId="359"/>
            <ac:spMk id="6" creationId="{C64440BA-0080-479A-AABB-D953D27E04A4}"/>
          </ac:spMkLst>
        </pc:spChg>
      </pc:sldChg>
      <pc:sldChg chg="modSp mod">
        <pc:chgData name="Paul Keathley" userId="bc4110ff-04ab-45cb-9f35-9aaaa2f9c60d" providerId="ADAL" clId="{01F8636D-71C2-459D-A046-D530283868FB}" dt="2023-11-06T19:31:31.495" v="5202" actId="27636"/>
        <pc:sldMkLst>
          <pc:docMk/>
          <pc:sldMk cId="1700507908" sldId="360"/>
        </pc:sldMkLst>
        <pc:spChg chg="mod">
          <ac:chgData name="Paul Keathley" userId="bc4110ff-04ab-45cb-9f35-9aaaa2f9c60d" providerId="ADAL" clId="{01F8636D-71C2-459D-A046-D530283868FB}" dt="2023-11-06T19:31:31.495" v="5202" actId="27636"/>
          <ac:spMkLst>
            <pc:docMk/>
            <pc:sldMk cId="1700507908" sldId="360"/>
            <ac:spMk id="4" creationId="{F90EF5F3-AA9B-4C61-93ED-35B04D7D7C7F}"/>
          </ac:spMkLst>
        </pc:spChg>
        <pc:spChg chg="mod">
          <ac:chgData name="Paul Keathley" userId="bc4110ff-04ab-45cb-9f35-9aaaa2f9c60d" providerId="ADAL" clId="{01F8636D-71C2-459D-A046-D530283868FB}" dt="2023-11-06T19:31:30.788" v="5200"/>
          <ac:spMkLst>
            <pc:docMk/>
            <pc:sldMk cId="1700507908" sldId="360"/>
            <ac:spMk id="5" creationId="{FAD369F0-7664-4372-BB12-B7EBE1A06302}"/>
          </ac:spMkLst>
        </pc:spChg>
        <pc:picChg chg="mod">
          <ac:chgData name="Paul Keathley" userId="bc4110ff-04ab-45cb-9f35-9aaaa2f9c60d" providerId="ADAL" clId="{01F8636D-71C2-459D-A046-D530283868FB}" dt="2023-10-05T14:34:47.875" v="2089" actId="1076"/>
          <ac:picMkLst>
            <pc:docMk/>
            <pc:sldMk cId="1700507908" sldId="360"/>
            <ac:picMk id="26" creationId="{91A47A86-DD0A-4B4E-AC87-1D6A7030DCAB}"/>
          </ac:picMkLst>
        </pc:picChg>
      </pc:sldChg>
      <pc:sldChg chg="modSp mod">
        <pc:chgData name="Paul Keathley" userId="bc4110ff-04ab-45cb-9f35-9aaaa2f9c60d" providerId="ADAL" clId="{01F8636D-71C2-459D-A046-D530283868FB}" dt="2023-11-06T19:31:30.788" v="5200"/>
        <pc:sldMkLst>
          <pc:docMk/>
          <pc:sldMk cId="2299829075" sldId="362"/>
        </pc:sldMkLst>
        <pc:spChg chg="mod">
          <ac:chgData name="Paul Keathley" userId="bc4110ff-04ab-45cb-9f35-9aaaa2f9c60d" providerId="ADAL" clId="{01F8636D-71C2-459D-A046-D530283868FB}" dt="2023-11-06T19:31:30.788" v="5200"/>
          <ac:spMkLst>
            <pc:docMk/>
            <pc:sldMk cId="2299829075" sldId="362"/>
            <ac:spMk id="4" creationId="{6D2BA627-55BA-4C44-8BE7-50EE1D73A904}"/>
          </ac:spMkLst>
        </pc:spChg>
        <pc:spChg chg="mod">
          <ac:chgData name="Paul Keathley" userId="bc4110ff-04ab-45cb-9f35-9aaaa2f9c60d" providerId="ADAL" clId="{01F8636D-71C2-459D-A046-D530283868FB}" dt="2023-10-06T15:01:08.255" v="3178" actId="207"/>
          <ac:spMkLst>
            <pc:docMk/>
            <pc:sldMk cId="2299829075" sldId="362"/>
            <ac:spMk id="10" creationId="{68528F1F-4FA4-4F90-B644-3FFEFD6B43A7}"/>
          </ac:spMkLst>
        </pc:spChg>
        <pc:spChg chg="mod">
          <ac:chgData name="Paul Keathley" userId="bc4110ff-04ab-45cb-9f35-9aaaa2f9c60d" providerId="ADAL" clId="{01F8636D-71C2-459D-A046-D530283868FB}" dt="2023-10-06T15:00:53.848" v="3175" actId="207"/>
          <ac:spMkLst>
            <pc:docMk/>
            <pc:sldMk cId="2299829075" sldId="362"/>
            <ac:spMk id="11" creationId="{88F48CC7-5E36-4C72-BE90-8121545686D4}"/>
          </ac:spMkLst>
        </pc:spChg>
        <pc:graphicFrameChg chg="mod">
          <ac:chgData name="Paul Keathley" userId="bc4110ff-04ab-45cb-9f35-9aaaa2f9c60d" providerId="ADAL" clId="{01F8636D-71C2-459D-A046-D530283868FB}" dt="2023-10-06T15:02:55.049" v="3184"/>
          <ac:graphicFrameMkLst>
            <pc:docMk/>
            <pc:sldMk cId="2299829075" sldId="362"/>
            <ac:graphicFrameMk id="7" creationId="{97669C0B-FE11-4608-958C-C38FE631F1BC}"/>
          </ac:graphicFrameMkLst>
        </pc:graphicFrameChg>
      </pc:sldChg>
      <pc:sldChg chg="modSp mod">
        <pc:chgData name="Paul Keathley" userId="bc4110ff-04ab-45cb-9f35-9aaaa2f9c60d" providerId="ADAL" clId="{01F8636D-71C2-459D-A046-D530283868FB}" dt="2023-11-16T14:40:01.191" v="5814" actId="20577"/>
        <pc:sldMkLst>
          <pc:docMk/>
          <pc:sldMk cId="949353216" sldId="363"/>
        </pc:sldMkLst>
        <pc:spChg chg="mod">
          <ac:chgData name="Paul Keathley" userId="bc4110ff-04ab-45cb-9f35-9aaaa2f9c60d" providerId="ADAL" clId="{01F8636D-71C2-459D-A046-D530283868FB}" dt="2023-11-16T14:40:01.191" v="5814" actId="20577"/>
          <ac:spMkLst>
            <pc:docMk/>
            <pc:sldMk cId="949353216" sldId="363"/>
            <ac:spMk id="5" creationId="{00000000-0000-0000-0000-000000000000}"/>
          </ac:spMkLst>
        </pc:spChg>
        <pc:spChg chg="mod">
          <ac:chgData name="Paul Keathley" userId="bc4110ff-04ab-45cb-9f35-9aaaa2f9c60d" providerId="ADAL" clId="{01F8636D-71C2-459D-A046-D530283868FB}" dt="2023-11-06T19:31:30.788" v="5200"/>
          <ac:spMkLst>
            <pc:docMk/>
            <pc:sldMk cId="949353216" sldId="363"/>
            <ac:spMk id="9" creationId="{DC4161B7-5C57-4288-B8E5-F91D9E04EE4E}"/>
          </ac:spMkLst>
        </pc:spChg>
        <pc:graphicFrameChg chg="modGraphic">
          <ac:chgData name="Paul Keathley" userId="bc4110ff-04ab-45cb-9f35-9aaaa2f9c60d" providerId="ADAL" clId="{01F8636D-71C2-459D-A046-D530283868FB}" dt="2023-10-05T20:07:35.007" v="2818" actId="20577"/>
          <ac:graphicFrameMkLst>
            <pc:docMk/>
            <pc:sldMk cId="949353216" sldId="363"/>
            <ac:graphicFrameMk id="6" creationId="{00000000-0000-0000-0000-000000000000}"/>
          </ac:graphicFrameMkLst>
        </pc:graphicFrameChg>
      </pc:sldChg>
      <pc:sldChg chg="addSp delSp modSp mod">
        <pc:chgData name="Paul Keathley" userId="bc4110ff-04ab-45cb-9f35-9aaaa2f9c60d" providerId="ADAL" clId="{01F8636D-71C2-459D-A046-D530283868FB}" dt="2023-11-06T19:31:30.788" v="5200"/>
        <pc:sldMkLst>
          <pc:docMk/>
          <pc:sldMk cId="1296641562" sldId="365"/>
        </pc:sldMkLst>
        <pc:spChg chg="mod">
          <ac:chgData name="Paul Keathley" userId="bc4110ff-04ab-45cb-9f35-9aaaa2f9c60d" providerId="ADAL" clId="{01F8636D-71C2-459D-A046-D530283868FB}" dt="2023-10-05T19:51:29.186" v="2590" actId="20577"/>
          <ac:spMkLst>
            <pc:docMk/>
            <pc:sldMk cId="1296641562" sldId="365"/>
            <ac:spMk id="3" creationId="{00000000-0000-0000-0000-000000000000}"/>
          </ac:spMkLst>
        </pc:spChg>
        <pc:spChg chg="mod">
          <ac:chgData name="Paul Keathley" userId="bc4110ff-04ab-45cb-9f35-9aaaa2f9c60d" providerId="ADAL" clId="{01F8636D-71C2-459D-A046-D530283868FB}" dt="2023-11-06T19:31:30.788" v="5200"/>
          <ac:spMkLst>
            <pc:docMk/>
            <pc:sldMk cId="1296641562" sldId="365"/>
            <ac:spMk id="4" creationId="{F46E3633-6685-407D-A649-CF64A9422E89}"/>
          </ac:spMkLst>
        </pc:spChg>
        <pc:graphicFrameChg chg="add mod modGraphic">
          <ac:chgData name="Paul Keathley" userId="bc4110ff-04ab-45cb-9f35-9aaaa2f9c60d" providerId="ADAL" clId="{01F8636D-71C2-459D-A046-D530283868FB}" dt="2023-10-05T19:52:49.088" v="2597" actId="14100"/>
          <ac:graphicFrameMkLst>
            <pc:docMk/>
            <pc:sldMk cId="1296641562" sldId="365"/>
            <ac:graphicFrameMk id="5" creationId="{5C1662D1-EA1C-43B3-5AE1-E3450C8C11EB}"/>
          </ac:graphicFrameMkLst>
        </pc:graphicFrameChg>
        <pc:graphicFrameChg chg="del modGraphic">
          <ac:chgData name="Paul Keathley" userId="bc4110ff-04ab-45cb-9f35-9aaaa2f9c60d" providerId="ADAL" clId="{01F8636D-71C2-459D-A046-D530283868FB}" dt="2023-10-05T19:52:21.543" v="2591" actId="478"/>
          <ac:graphicFrameMkLst>
            <pc:docMk/>
            <pc:sldMk cId="1296641562" sldId="365"/>
            <ac:graphicFrameMk id="9" creationId="{D54157E6-079F-945D-1AA6-6944A961AC51}"/>
          </ac:graphicFrameMkLst>
        </pc:graphicFrameChg>
      </pc:sldChg>
      <pc:sldChg chg="modSp del">
        <pc:chgData name="Paul Keathley" userId="bc4110ff-04ab-45cb-9f35-9aaaa2f9c60d" providerId="ADAL" clId="{01F8636D-71C2-459D-A046-D530283868FB}" dt="2023-10-06T15:06:17.469" v="3186" actId="2696"/>
        <pc:sldMkLst>
          <pc:docMk/>
          <pc:sldMk cId="2722242922" sldId="366"/>
        </pc:sldMkLst>
        <pc:spChg chg="mod">
          <ac:chgData name="Paul Keathley" userId="bc4110ff-04ab-45cb-9f35-9aaaa2f9c60d" providerId="ADAL" clId="{01F8636D-71C2-459D-A046-D530283868FB}" dt="2023-10-05T20:30:55.247" v="3122"/>
          <ac:spMkLst>
            <pc:docMk/>
            <pc:sldMk cId="2722242922" sldId="366"/>
            <ac:spMk id="3" creationId="{6EAB8375-116F-491C-BFD0-2C12D42D38A4}"/>
          </ac:spMkLst>
        </pc:spChg>
      </pc:sldChg>
      <pc:sldChg chg="modSp mod">
        <pc:chgData name="Paul Keathley" userId="bc4110ff-04ab-45cb-9f35-9aaaa2f9c60d" providerId="ADAL" clId="{01F8636D-71C2-459D-A046-D530283868FB}" dt="2023-11-06T19:31:30.788" v="5200"/>
        <pc:sldMkLst>
          <pc:docMk/>
          <pc:sldMk cId="1239446249" sldId="367"/>
        </pc:sldMkLst>
        <pc:spChg chg="mod">
          <ac:chgData name="Paul Keathley" userId="bc4110ff-04ab-45cb-9f35-9aaaa2f9c60d" providerId="ADAL" clId="{01F8636D-71C2-459D-A046-D530283868FB}" dt="2023-11-06T19:31:30.788" v="5200"/>
          <ac:spMkLst>
            <pc:docMk/>
            <pc:sldMk cId="1239446249" sldId="367"/>
            <ac:spMk id="3" creationId="{CD7AD9D5-7F16-40E2-99A2-AE25ADBDC19D}"/>
          </ac:spMkLst>
        </pc:spChg>
      </pc:sldChg>
      <pc:sldChg chg="addSp delSp modSp mod">
        <pc:chgData name="Paul Keathley" userId="bc4110ff-04ab-45cb-9f35-9aaaa2f9c60d" providerId="ADAL" clId="{01F8636D-71C2-459D-A046-D530283868FB}" dt="2023-11-06T19:31:30.788" v="5200"/>
        <pc:sldMkLst>
          <pc:docMk/>
          <pc:sldMk cId="3945901476" sldId="368"/>
        </pc:sldMkLst>
        <pc:spChg chg="mod">
          <ac:chgData name="Paul Keathley" userId="bc4110ff-04ab-45cb-9f35-9aaaa2f9c60d" providerId="ADAL" clId="{01F8636D-71C2-459D-A046-D530283868FB}" dt="2023-10-06T15:11:39.787" v="3195" actId="207"/>
          <ac:spMkLst>
            <pc:docMk/>
            <pc:sldMk cId="3945901476" sldId="368"/>
            <ac:spMk id="4" creationId="{00000000-0000-0000-0000-000000000000}"/>
          </ac:spMkLst>
        </pc:spChg>
        <pc:spChg chg="mod">
          <ac:chgData name="Paul Keathley" userId="bc4110ff-04ab-45cb-9f35-9aaaa2f9c60d" providerId="ADAL" clId="{01F8636D-71C2-459D-A046-D530283868FB}" dt="2023-11-06T19:31:30.788" v="5200"/>
          <ac:spMkLst>
            <pc:docMk/>
            <pc:sldMk cId="3945901476" sldId="368"/>
            <ac:spMk id="5" creationId="{E557B808-2181-4643-86E7-1813ED3F8E23}"/>
          </ac:spMkLst>
        </pc:spChg>
        <pc:graphicFrameChg chg="del">
          <ac:chgData name="Paul Keathley" userId="bc4110ff-04ab-45cb-9f35-9aaaa2f9c60d" providerId="ADAL" clId="{01F8636D-71C2-459D-A046-D530283868FB}" dt="2023-10-06T15:09:49.561" v="3187" actId="478"/>
          <ac:graphicFrameMkLst>
            <pc:docMk/>
            <pc:sldMk cId="3945901476" sldId="368"/>
            <ac:graphicFrameMk id="6" creationId="{EB024B5D-0E9E-9D36-ECC8-47112972EB97}"/>
          </ac:graphicFrameMkLst>
        </pc:graphicFrameChg>
        <pc:graphicFrameChg chg="add mod modGraphic">
          <ac:chgData name="Paul Keathley" userId="bc4110ff-04ab-45cb-9f35-9aaaa2f9c60d" providerId="ADAL" clId="{01F8636D-71C2-459D-A046-D530283868FB}" dt="2023-10-06T15:10:27.877" v="3190" actId="1076"/>
          <ac:graphicFrameMkLst>
            <pc:docMk/>
            <pc:sldMk cId="3945901476" sldId="368"/>
            <ac:graphicFrameMk id="7" creationId="{ED418499-9CCD-433C-B465-47A0CCD76E6D}"/>
          </ac:graphicFrameMkLst>
        </pc:graphicFrameChg>
      </pc:sldChg>
      <pc:sldChg chg="addSp delSp modSp mod setBg">
        <pc:chgData name="Paul Keathley" userId="bc4110ff-04ab-45cb-9f35-9aaaa2f9c60d" providerId="ADAL" clId="{01F8636D-71C2-459D-A046-D530283868FB}" dt="2023-11-06T19:31:30.788" v="5200"/>
        <pc:sldMkLst>
          <pc:docMk/>
          <pc:sldMk cId="4157799803" sldId="369"/>
        </pc:sldMkLst>
        <pc:spChg chg="mod">
          <ac:chgData name="Paul Keathley" userId="bc4110ff-04ab-45cb-9f35-9aaaa2f9c60d" providerId="ADAL" clId="{01F8636D-71C2-459D-A046-D530283868FB}" dt="2023-10-06T16:54:40.909" v="3208" actId="1076"/>
          <ac:spMkLst>
            <pc:docMk/>
            <pc:sldMk cId="4157799803" sldId="369"/>
            <ac:spMk id="5" creationId="{00000000-0000-0000-0000-000000000000}"/>
          </ac:spMkLst>
        </pc:spChg>
        <pc:spChg chg="mod">
          <ac:chgData name="Paul Keathley" userId="bc4110ff-04ab-45cb-9f35-9aaaa2f9c60d" providerId="ADAL" clId="{01F8636D-71C2-459D-A046-D530283868FB}" dt="2023-11-06T19:31:30.788" v="5200"/>
          <ac:spMkLst>
            <pc:docMk/>
            <pc:sldMk cId="4157799803" sldId="369"/>
            <ac:spMk id="7" creationId="{1C32985F-27BA-40EE-A0EF-B3A8F1F75DE7}"/>
          </ac:spMkLst>
        </pc:spChg>
        <pc:grpChg chg="mod">
          <ac:chgData name="Paul Keathley" userId="bc4110ff-04ab-45cb-9f35-9aaaa2f9c60d" providerId="ADAL" clId="{01F8636D-71C2-459D-A046-D530283868FB}" dt="2023-10-06T16:55:47.655" v="3209" actId="1076"/>
          <ac:grpSpMkLst>
            <pc:docMk/>
            <pc:sldMk cId="4157799803" sldId="369"/>
            <ac:grpSpMk id="2" creationId="{00000000-0000-0000-0000-000000000000}"/>
          </ac:grpSpMkLst>
        </pc:grpChg>
        <pc:graphicFrameChg chg="del">
          <ac:chgData name="Paul Keathley" userId="bc4110ff-04ab-45cb-9f35-9aaaa2f9c60d" providerId="ADAL" clId="{01F8636D-71C2-459D-A046-D530283868FB}" dt="2023-10-05T20:20:07.801" v="2819" actId="478"/>
          <ac:graphicFrameMkLst>
            <pc:docMk/>
            <pc:sldMk cId="4157799803" sldId="369"/>
            <ac:graphicFrameMk id="8" creationId="{1A9AC008-94B3-3FBD-CD5A-C27AFD2216D9}"/>
          </ac:graphicFrameMkLst>
        </pc:graphicFrameChg>
        <pc:graphicFrameChg chg="add mod modGraphic">
          <ac:chgData name="Paul Keathley" userId="bc4110ff-04ab-45cb-9f35-9aaaa2f9c60d" providerId="ADAL" clId="{01F8636D-71C2-459D-A046-D530283868FB}" dt="2023-10-06T15:13:45.851" v="3202"/>
          <ac:graphicFrameMkLst>
            <pc:docMk/>
            <pc:sldMk cId="4157799803" sldId="369"/>
            <ac:graphicFrameMk id="8" creationId="{8BA30AC7-C80A-7AAA-ACEA-33B9F6C4F292}"/>
          </ac:graphicFrameMkLst>
        </pc:graphicFrameChg>
        <pc:graphicFrameChg chg="add del mod modGraphic">
          <ac:chgData name="Paul Keathley" userId="bc4110ff-04ab-45cb-9f35-9aaaa2f9c60d" providerId="ADAL" clId="{01F8636D-71C2-459D-A046-D530283868FB}" dt="2023-10-06T15:12:47.047" v="3196" actId="478"/>
          <ac:graphicFrameMkLst>
            <pc:docMk/>
            <pc:sldMk cId="4157799803" sldId="369"/>
            <ac:graphicFrameMk id="9" creationId="{F7E69A51-A13B-C99B-9498-7A92551CD15E}"/>
          </ac:graphicFrameMkLst>
        </pc:graphicFrameChg>
        <pc:picChg chg="mod">
          <ac:chgData name="Paul Keathley" userId="bc4110ff-04ab-45cb-9f35-9aaaa2f9c60d" providerId="ADAL" clId="{01F8636D-71C2-459D-A046-D530283868FB}" dt="2023-10-06T15:18:16.568" v="3204" actId="207"/>
          <ac:picMkLst>
            <pc:docMk/>
            <pc:sldMk cId="4157799803" sldId="369"/>
            <ac:picMk id="3" creationId="{00000000-0000-0000-0000-000000000000}"/>
          </ac:picMkLst>
        </pc:picChg>
        <pc:picChg chg="mod">
          <ac:chgData name="Paul Keathley" userId="bc4110ff-04ab-45cb-9f35-9aaaa2f9c60d" providerId="ADAL" clId="{01F8636D-71C2-459D-A046-D530283868FB}" dt="2023-10-06T15:18:16.568" v="3204" actId="207"/>
          <ac:picMkLst>
            <pc:docMk/>
            <pc:sldMk cId="4157799803" sldId="369"/>
            <ac:picMk id="4" creationId="{00000000-0000-0000-0000-000000000000}"/>
          </ac:picMkLst>
        </pc:picChg>
        <pc:picChg chg="mod">
          <ac:chgData name="Paul Keathley" userId="bc4110ff-04ab-45cb-9f35-9aaaa2f9c60d" providerId="ADAL" clId="{01F8636D-71C2-459D-A046-D530283868FB}" dt="2023-10-06T16:57:40.610" v="3217" actId="1076"/>
          <ac:picMkLst>
            <pc:docMk/>
            <pc:sldMk cId="4157799803" sldId="369"/>
            <ac:picMk id="17" creationId="{1A1E975A-96D9-425D-BE36-2AC7C3BBC965}"/>
          </ac:picMkLst>
        </pc:picChg>
      </pc:sldChg>
      <pc:sldChg chg="addSp delSp modSp mod setBg delDesignElem">
        <pc:chgData name="Paul Keathley" userId="bc4110ff-04ab-45cb-9f35-9aaaa2f9c60d" providerId="ADAL" clId="{01F8636D-71C2-459D-A046-D530283868FB}" dt="2023-10-05T20:32:27.296" v="3158"/>
        <pc:sldMkLst>
          <pc:docMk/>
          <pc:sldMk cId="997209224" sldId="370"/>
        </pc:sldMkLst>
        <pc:spChg chg="mod">
          <ac:chgData name="Paul Keathley" userId="bc4110ff-04ab-45cb-9f35-9aaaa2f9c60d" providerId="ADAL" clId="{01F8636D-71C2-459D-A046-D530283868FB}" dt="2023-10-05T20:29:21.265" v="3090" actId="207"/>
          <ac:spMkLst>
            <pc:docMk/>
            <pc:sldMk cId="997209224" sldId="370"/>
            <ac:spMk id="4" creationId="{00000000-0000-0000-0000-000000000000}"/>
          </ac:spMkLst>
        </pc:spChg>
        <pc:spChg chg="mod">
          <ac:chgData name="Paul Keathley" userId="bc4110ff-04ab-45cb-9f35-9aaaa2f9c60d" providerId="ADAL" clId="{01F8636D-71C2-459D-A046-D530283868FB}" dt="2023-10-05T20:28:14.200" v="3014" actId="26606"/>
          <ac:spMkLst>
            <pc:docMk/>
            <pc:sldMk cId="997209224" sldId="370"/>
            <ac:spMk id="5" creationId="{4170AB95-DE9D-4CEE-A1D0-DC96047DD092}"/>
          </ac:spMkLst>
        </pc:spChg>
        <pc:spChg chg="add del">
          <ac:chgData name="Paul Keathley" userId="bc4110ff-04ab-45cb-9f35-9aaaa2f9c60d" providerId="ADAL" clId="{01F8636D-71C2-459D-A046-D530283868FB}" dt="2023-10-05T20:28:44.836" v="3019"/>
          <ac:spMkLst>
            <pc:docMk/>
            <pc:sldMk cId="997209224" sldId="370"/>
            <ac:spMk id="16" creationId="{B8144315-1C5A-4185-A952-25D98D303D46}"/>
          </ac:spMkLst>
        </pc:spChg>
        <pc:grpChg chg="add del">
          <ac:chgData name="Paul Keathley" userId="bc4110ff-04ab-45cb-9f35-9aaaa2f9c60d" providerId="ADAL" clId="{01F8636D-71C2-459D-A046-D530283868FB}" dt="2023-10-05T20:28:44.836" v="3019"/>
          <ac:grpSpMkLst>
            <pc:docMk/>
            <pc:sldMk cId="997209224" sldId="370"/>
            <ac:grpSpMk id="12" creationId="{4091D54B-59AB-4A5E-8E9E-0421BD66D4FB}"/>
          </ac:grpSpMkLst>
        </pc:grpChg>
        <pc:grpChg chg="add del">
          <ac:chgData name="Paul Keathley" userId="bc4110ff-04ab-45cb-9f35-9aaaa2f9c60d" providerId="ADAL" clId="{01F8636D-71C2-459D-A046-D530283868FB}" dt="2023-10-05T20:28:44.836" v="3019"/>
          <ac:grpSpMkLst>
            <pc:docMk/>
            <pc:sldMk cId="997209224" sldId="370"/>
            <ac:grpSpMk id="18" creationId="{25A657F0-42F3-40D3-BC75-7DA1F5C6A225}"/>
          </ac:grpSpMkLst>
        </pc:grpChg>
        <pc:graphicFrameChg chg="del">
          <ac:chgData name="Paul Keathley" userId="bc4110ff-04ab-45cb-9f35-9aaaa2f9c60d" providerId="ADAL" clId="{01F8636D-71C2-459D-A046-D530283868FB}" dt="2023-10-05T20:21:36.016" v="2824" actId="478"/>
          <ac:graphicFrameMkLst>
            <pc:docMk/>
            <pc:sldMk cId="997209224" sldId="370"/>
            <ac:graphicFrameMk id="6" creationId="{6961F7D5-3F26-8E5F-BF01-A8C9999097A1}"/>
          </ac:graphicFrameMkLst>
        </pc:graphicFrameChg>
        <pc:graphicFrameChg chg="add mod modGraphic">
          <ac:chgData name="Paul Keathley" userId="bc4110ff-04ab-45cb-9f35-9aaaa2f9c60d" providerId="ADAL" clId="{01F8636D-71C2-459D-A046-D530283868FB}" dt="2023-10-05T20:28:34.839" v="3017" actId="14100"/>
          <ac:graphicFrameMkLst>
            <pc:docMk/>
            <pc:sldMk cId="997209224" sldId="370"/>
            <ac:graphicFrameMk id="7" creationId="{2C1F2FB2-CC88-B80D-6AF1-FA88C14005B5}"/>
          </ac:graphicFrameMkLst>
        </pc:graphicFrameChg>
        <pc:graphicFrameChg chg="del">
          <ac:chgData name="Paul Keathley" userId="bc4110ff-04ab-45cb-9f35-9aaaa2f9c60d" providerId="ADAL" clId="{01F8636D-71C2-459D-A046-D530283868FB}" dt="2023-10-05T20:22:02.960" v="2825" actId="478"/>
          <ac:graphicFrameMkLst>
            <pc:docMk/>
            <pc:sldMk cId="997209224" sldId="370"/>
            <ac:graphicFrameMk id="9" creationId="{21AD8200-C89C-4DFF-F7C2-76DB2FE55B40}"/>
          </ac:graphicFrameMkLst>
        </pc:graphicFrameChg>
      </pc:sldChg>
      <pc:sldChg chg="addSp delSp modSp mod setBg">
        <pc:chgData name="Paul Keathley" userId="bc4110ff-04ab-45cb-9f35-9aaaa2f9c60d" providerId="ADAL" clId="{01F8636D-71C2-459D-A046-D530283868FB}" dt="2023-11-06T19:31:30.788" v="5200"/>
        <pc:sldMkLst>
          <pc:docMk/>
          <pc:sldMk cId="1640777734" sldId="371"/>
        </pc:sldMkLst>
        <pc:spChg chg="mod">
          <ac:chgData name="Paul Keathley" userId="bc4110ff-04ab-45cb-9f35-9aaaa2f9c60d" providerId="ADAL" clId="{01F8636D-71C2-459D-A046-D530283868FB}" dt="2023-11-06T19:31:30.788" v="5200"/>
          <ac:spMkLst>
            <pc:docMk/>
            <pc:sldMk cId="1640777734" sldId="371"/>
            <ac:spMk id="5" creationId="{2804E3C3-9D06-4F5A-9C1E-766E381D5488}"/>
          </ac:spMkLst>
        </pc:spChg>
        <pc:spChg chg="mod">
          <ac:chgData name="Paul Keathley" userId="bc4110ff-04ab-45cb-9f35-9aaaa2f9c60d" providerId="ADAL" clId="{01F8636D-71C2-459D-A046-D530283868FB}" dt="2023-10-06T17:23:47.384" v="3248" actId="1076"/>
          <ac:spMkLst>
            <pc:docMk/>
            <pc:sldMk cId="1640777734" sldId="371"/>
            <ac:spMk id="12" creationId="{B170D3D2-06C3-FC93-A637-33AFB78F75BD}"/>
          </ac:spMkLst>
        </pc:spChg>
        <pc:graphicFrameChg chg="del">
          <ac:chgData name="Paul Keathley" userId="bc4110ff-04ab-45cb-9f35-9aaaa2f9c60d" providerId="ADAL" clId="{01F8636D-71C2-459D-A046-D530283868FB}" dt="2023-10-06T17:00:20.611" v="3218" actId="478"/>
          <ac:graphicFrameMkLst>
            <pc:docMk/>
            <pc:sldMk cId="1640777734" sldId="371"/>
            <ac:graphicFrameMk id="6" creationId="{418A68E0-B650-FF0E-0CDA-EB41B789C2DC}"/>
          </ac:graphicFrameMkLst>
        </pc:graphicFrameChg>
        <pc:graphicFrameChg chg="add mod modGraphic">
          <ac:chgData name="Paul Keathley" userId="bc4110ff-04ab-45cb-9f35-9aaaa2f9c60d" providerId="ADAL" clId="{01F8636D-71C2-459D-A046-D530283868FB}" dt="2023-10-06T17:23:56.055" v="3249" actId="1076"/>
          <ac:graphicFrameMkLst>
            <pc:docMk/>
            <pc:sldMk cId="1640777734" sldId="371"/>
            <ac:graphicFrameMk id="7" creationId="{94D685C6-F344-1B84-8626-64FC81CAC7A1}"/>
          </ac:graphicFrameMkLst>
        </pc:graphicFrameChg>
      </pc:sldChg>
      <pc:sldChg chg="modSp del mod">
        <pc:chgData name="Paul Keathley" userId="bc4110ff-04ab-45cb-9f35-9aaaa2f9c60d" providerId="ADAL" clId="{01F8636D-71C2-459D-A046-D530283868FB}" dt="2023-10-06T17:30:06.021" v="3250" actId="2696"/>
        <pc:sldMkLst>
          <pc:docMk/>
          <pc:sldMk cId="3244702420" sldId="372"/>
        </pc:sldMkLst>
        <pc:spChg chg="mod">
          <ac:chgData name="Paul Keathley" userId="bc4110ff-04ab-45cb-9f35-9aaaa2f9c60d" providerId="ADAL" clId="{01F8636D-71C2-459D-A046-D530283868FB}" dt="2023-10-05T14:47:48.100" v="2540"/>
          <ac:spMkLst>
            <pc:docMk/>
            <pc:sldMk cId="3244702420" sldId="372"/>
            <ac:spMk id="2" creationId="{AD354472-2187-43F2-8D30-F1457097F647}"/>
          </ac:spMkLst>
        </pc:spChg>
        <pc:spChg chg="mod">
          <ac:chgData name="Paul Keathley" userId="bc4110ff-04ab-45cb-9f35-9aaaa2f9c60d" providerId="ADAL" clId="{01F8636D-71C2-459D-A046-D530283868FB}" dt="2023-10-05T20:30:55.629" v="3123" actId="27636"/>
          <ac:spMkLst>
            <pc:docMk/>
            <pc:sldMk cId="3244702420" sldId="372"/>
            <ac:spMk id="3" creationId="{D8C6228B-7D00-43C7-931D-E0135A6EF9BA}"/>
          </ac:spMkLst>
        </pc:spChg>
        <pc:spChg chg="mod">
          <ac:chgData name="Paul Keathley" userId="bc4110ff-04ab-45cb-9f35-9aaaa2f9c60d" providerId="ADAL" clId="{01F8636D-71C2-459D-A046-D530283868FB}" dt="2023-10-05T20:30:55.247" v="3122"/>
          <ac:spMkLst>
            <pc:docMk/>
            <pc:sldMk cId="3244702420" sldId="372"/>
            <ac:spMk id="5" creationId="{B14C6BDC-00BE-4FD9-A65F-6DE265C8C0A6}"/>
          </ac:spMkLst>
        </pc:spChg>
      </pc:sldChg>
      <pc:sldChg chg="modSp mod">
        <pc:chgData name="Paul Keathley" userId="bc4110ff-04ab-45cb-9f35-9aaaa2f9c60d" providerId="ADAL" clId="{01F8636D-71C2-459D-A046-D530283868FB}" dt="2023-11-06T19:31:30.788" v="5200"/>
        <pc:sldMkLst>
          <pc:docMk/>
          <pc:sldMk cId="3775909661" sldId="373"/>
        </pc:sldMkLst>
        <pc:spChg chg="mod">
          <ac:chgData name="Paul Keathley" userId="bc4110ff-04ab-45cb-9f35-9aaaa2f9c60d" providerId="ADAL" clId="{01F8636D-71C2-459D-A046-D530283868FB}" dt="2023-11-06T19:21:36.950" v="4817" actId="1076"/>
          <ac:spMkLst>
            <pc:docMk/>
            <pc:sldMk cId="3775909661" sldId="373"/>
            <ac:spMk id="3" creationId="{B586339A-BE93-4AF2-A3F1-C11094FA6860}"/>
          </ac:spMkLst>
        </pc:spChg>
        <pc:spChg chg="mod">
          <ac:chgData name="Paul Keathley" userId="bc4110ff-04ab-45cb-9f35-9aaaa2f9c60d" providerId="ADAL" clId="{01F8636D-71C2-459D-A046-D530283868FB}" dt="2023-11-06T19:31:30.788" v="5200"/>
          <ac:spMkLst>
            <pc:docMk/>
            <pc:sldMk cId="3775909661" sldId="373"/>
            <ac:spMk id="5" creationId="{7BCD0A54-8DF6-41D6-B807-0910B1E6DAD9}"/>
          </ac:spMkLst>
        </pc:spChg>
        <pc:graphicFrameChg chg="modGraphic">
          <ac:chgData name="Paul Keathley" userId="bc4110ff-04ab-45cb-9f35-9aaaa2f9c60d" providerId="ADAL" clId="{01F8636D-71C2-459D-A046-D530283868FB}" dt="2023-10-05T20:34:03.814" v="3170" actId="207"/>
          <ac:graphicFrameMkLst>
            <pc:docMk/>
            <pc:sldMk cId="3775909661" sldId="373"/>
            <ac:graphicFrameMk id="12" creationId="{193FDB7D-A5CB-418C-9CAF-22190138894C}"/>
          </ac:graphicFrameMkLst>
        </pc:graphicFrameChg>
      </pc:sldChg>
      <pc:sldChg chg="modSp mod">
        <pc:chgData name="Paul Keathley" userId="bc4110ff-04ab-45cb-9f35-9aaaa2f9c60d" providerId="ADAL" clId="{01F8636D-71C2-459D-A046-D530283868FB}" dt="2023-11-16T14:38:02.634" v="5805" actId="20577"/>
        <pc:sldMkLst>
          <pc:docMk/>
          <pc:sldMk cId="2409571577" sldId="374"/>
        </pc:sldMkLst>
        <pc:spChg chg="mod">
          <ac:chgData name="Paul Keathley" userId="bc4110ff-04ab-45cb-9f35-9aaaa2f9c60d" providerId="ADAL" clId="{01F8636D-71C2-459D-A046-D530283868FB}" dt="2023-11-16T14:38:02.634" v="5805" actId="20577"/>
          <ac:spMkLst>
            <pc:docMk/>
            <pc:sldMk cId="2409571577" sldId="374"/>
            <ac:spMk id="7" creationId="{642B271F-8973-4CFD-A651-62E31F138E79}"/>
          </ac:spMkLst>
        </pc:spChg>
        <pc:spChg chg="mod">
          <ac:chgData name="Paul Keathley" userId="bc4110ff-04ab-45cb-9f35-9aaaa2f9c60d" providerId="ADAL" clId="{01F8636D-71C2-459D-A046-D530283868FB}" dt="2023-11-06T19:31:30.788" v="5200"/>
          <ac:spMkLst>
            <pc:docMk/>
            <pc:sldMk cId="2409571577" sldId="374"/>
            <ac:spMk id="9" creationId="{41A61E7C-5B69-4D57-ADEF-C0525E5B9475}"/>
          </ac:spMkLst>
        </pc:spChg>
      </pc:sldChg>
      <pc:sldChg chg="modSp mod">
        <pc:chgData name="Paul Keathley" userId="bc4110ff-04ab-45cb-9f35-9aaaa2f9c60d" providerId="ADAL" clId="{01F8636D-71C2-459D-A046-D530283868FB}" dt="2023-11-06T19:56:57.322" v="5718" actId="20577"/>
        <pc:sldMkLst>
          <pc:docMk/>
          <pc:sldMk cId="1980670917" sldId="375"/>
        </pc:sldMkLst>
        <pc:spChg chg="mod">
          <ac:chgData name="Paul Keathley" userId="bc4110ff-04ab-45cb-9f35-9aaaa2f9c60d" providerId="ADAL" clId="{01F8636D-71C2-459D-A046-D530283868FB}" dt="2023-11-06T19:56:57.322" v="5718" actId="20577"/>
          <ac:spMkLst>
            <pc:docMk/>
            <pc:sldMk cId="1980670917" sldId="375"/>
            <ac:spMk id="3" creationId="{A9F40FDB-DE08-440A-A221-AD4E462CFD9A}"/>
          </ac:spMkLst>
        </pc:spChg>
        <pc:spChg chg="mod">
          <ac:chgData name="Paul Keathley" userId="bc4110ff-04ab-45cb-9f35-9aaaa2f9c60d" providerId="ADAL" clId="{01F8636D-71C2-459D-A046-D530283868FB}" dt="2023-11-06T19:31:30.788" v="5200"/>
          <ac:spMkLst>
            <pc:docMk/>
            <pc:sldMk cId="1980670917" sldId="375"/>
            <ac:spMk id="5" creationId="{5AAD6546-0A4A-47BC-AA63-62753EA479BA}"/>
          </ac:spMkLst>
        </pc:spChg>
      </pc:sldChg>
      <pc:sldChg chg="modSp mod setBg">
        <pc:chgData name="Paul Keathley" userId="bc4110ff-04ab-45cb-9f35-9aaaa2f9c60d" providerId="ADAL" clId="{01F8636D-71C2-459D-A046-D530283868FB}" dt="2023-11-06T19:31:30.788" v="5200"/>
        <pc:sldMkLst>
          <pc:docMk/>
          <pc:sldMk cId="1287088840" sldId="376"/>
        </pc:sldMkLst>
        <pc:spChg chg="mod">
          <ac:chgData name="Paul Keathley" userId="bc4110ff-04ab-45cb-9f35-9aaaa2f9c60d" providerId="ADAL" clId="{01F8636D-71C2-459D-A046-D530283868FB}" dt="2023-11-06T19:31:30.788" v="5200"/>
          <ac:spMkLst>
            <pc:docMk/>
            <pc:sldMk cId="1287088840" sldId="376"/>
            <ac:spMk id="4" creationId="{06BCADDB-270C-434B-9537-C936A0DC18F1}"/>
          </ac:spMkLst>
        </pc:spChg>
        <pc:graphicFrameChg chg="mod modGraphic">
          <ac:chgData name="Paul Keathley" userId="bc4110ff-04ab-45cb-9f35-9aaaa2f9c60d" providerId="ADAL" clId="{01F8636D-71C2-459D-A046-D530283868FB}" dt="2023-10-20T17:43:23.551" v="4131"/>
          <ac:graphicFrameMkLst>
            <pc:docMk/>
            <pc:sldMk cId="1287088840" sldId="376"/>
            <ac:graphicFrameMk id="6" creationId="{D3AA205B-EBBE-419D-92BD-01F8DF21E1E9}"/>
          </ac:graphicFrameMkLst>
        </pc:graphicFrameChg>
      </pc:sldChg>
      <pc:sldChg chg="modSp">
        <pc:chgData name="Paul Keathley" userId="bc4110ff-04ab-45cb-9f35-9aaaa2f9c60d" providerId="ADAL" clId="{01F8636D-71C2-459D-A046-D530283868FB}" dt="2023-11-06T19:27:30.707" v="4822"/>
        <pc:sldMkLst>
          <pc:docMk/>
          <pc:sldMk cId="3927374324" sldId="377"/>
        </pc:sldMkLst>
        <pc:spChg chg="mod">
          <ac:chgData name="Paul Keathley" userId="bc4110ff-04ab-45cb-9f35-9aaaa2f9c60d" providerId="ADAL" clId="{01F8636D-71C2-459D-A046-D530283868FB}" dt="2023-11-06T19:27:30.707" v="4822"/>
          <ac:spMkLst>
            <pc:docMk/>
            <pc:sldMk cId="3927374324" sldId="377"/>
            <ac:spMk id="4" creationId="{D2C9A02C-5281-6779-EB14-1142899F5772}"/>
          </ac:spMkLst>
        </pc:spChg>
      </pc:sldChg>
      <pc:sldChg chg="add ord">
        <pc:chgData name="Paul Keathley" userId="bc4110ff-04ab-45cb-9f35-9aaaa2f9c60d" providerId="ADAL" clId="{01F8636D-71C2-459D-A046-D530283868FB}" dt="2023-11-06T19:40:38.298" v="5323"/>
        <pc:sldMkLst>
          <pc:docMk/>
          <pc:sldMk cId="3815580563" sldId="677"/>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3.xml"/><Relationship Id="rId1" Type="http://schemas.microsoft.com/office/2011/relationships/chartStyle" Target="style3.xm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4.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5.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6.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7.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8.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4.xml"/><Relationship Id="rId1" Type="http://schemas.microsoft.com/office/2011/relationships/chartStyle" Target="style4.xm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5.xml"/><Relationship Id="rId1" Type="http://schemas.microsoft.com/office/2011/relationships/chartStyle" Target="style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6.xml"/><Relationship Id="rId1" Type="http://schemas.microsoft.com/office/2011/relationships/chartStyle" Target="style6.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544733323428913E-2"/>
          <c:y val="2.6424304876982749E-2"/>
          <c:w val="0.92185149309166547"/>
          <c:h val="0.87412906926939704"/>
        </c:manualLayout>
      </c:layout>
      <c:barChart>
        <c:barDir val="col"/>
        <c:grouping val="clustered"/>
        <c:varyColors val="0"/>
        <c:ser>
          <c:idx val="0"/>
          <c:order val="0"/>
          <c:tx>
            <c:strRef>
              <c:f>Sheet1!$B$1</c:f>
              <c:strCache>
                <c:ptCount val="1"/>
                <c:pt idx="0">
                  <c:v>Premium ($M)</c:v>
                </c:pt>
              </c:strCache>
            </c:strRef>
          </c:tx>
          <c:spPr>
            <a:solidFill>
              <a:sysClr val="window" lastClr="FFFFFF">
                <a:lumMod val="85000"/>
              </a:sysClr>
            </a:solidFill>
            <a:ln w="12700">
              <a:solidFill>
                <a:schemeClr val="bg1"/>
              </a:solidFill>
            </a:ln>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0.0</c:formatCode>
                <c:ptCount val="10"/>
                <c:pt idx="0">
                  <c:v>829.91</c:v>
                </c:pt>
                <c:pt idx="1">
                  <c:v>847.79</c:v>
                </c:pt>
                <c:pt idx="2">
                  <c:v>889.52</c:v>
                </c:pt>
                <c:pt idx="3">
                  <c:v>876.18</c:v>
                </c:pt>
                <c:pt idx="4">
                  <c:v>825.8</c:v>
                </c:pt>
                <c:pt idx="5">
                  <c:v>801.83</c:v>
                </c:pt>
                <c:pt idx="6">
                  <c:v>799.36</c:v>
                </c:pt>
                <c:pt idx="7">
                  <c:v>756.06</c:v>
                </c:pt>
                <c:pt idx="8">
                  <c:v>775.32</c:v>
                </c:pt>
                <c:pt idx="9">
                  <c:v>839.87</c:v>
                </c:pt>
              </c:numCache>
            </c:numRef>
          </c:val>
          <c:extLst>
            <c:ext xmlns:c16="http://schemas.microsoft.com/office/drawing/2014/chart" uri="{C3380CC4-5D6E-409C-BE32-E72D297353CC}">
              <c16:uniqueId val="{00000000-AFCD-4201-8361-3B266ACA8D9F}"/>
            </c:ext>
          </c:extLst>
        </c:ser>
        <c:ser>
          <c:idx val="1"/>
          <c:order val="1"/>
          <c:tx>
            <c:strRef>
              <c:f>Sheet1!$C$1</c:f>
              <c:strCache>
                <c:ptCount val="1"/>
                <c:pt idx="0">
                  <c:v>Highlight</c:v>
                </c:pt>
              </c:strCache>
            </c:strRef>
          </c:tx>
          <c:spPr>
            <a:solidFill>
              <a:srgbClr val="008AFE"/>
            </a:solidFill>
          </c:spPr>
          <c:invertIfNegative val="0"/>
          <c:dLbls>
            <c:numFmt formatCode="#,##0" sourceLinked="0"/>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General</c:formatCode>
                <c:ptCount val="10"/>
                <c:pt idx="8" formatCode="0.0">
                  <c:v>775.32</c:v>
                </c:pt>
                <c:pt idx="9" formatCode="0.0">
                  <c:v>839.87</c:v>
                </c:pt>
              </c:numCache>
            </c:numRef>
          </c:val>
          <c:extLst>
            <c:ext xmlns:c16="http://schemas.microsoft.com/office/drawing/2014/chart" uri="{C3380CC4-5D6E-409C-BE32-E72D297353CC}">
              <c16:uniqueId val="{00000001-AFCD-4201-8361-3B266ACA8D9F}"/>
            </c:ext>
          </c:extLst>
        </c:ser>
        <c:dLbls>
          <c:showLegendKey val="0"/>
          <c:showVal val="0"/>
          <c:showCatName val="0"/>
          <c:showSerName val="0"/>
          <c:showPercent val="0"/>
          <c:showBubbleSize val="0"/>
        </c:dLbls>
        <c:gapWidth val="70"/>
        <c:overlap val="100"/>
        <c:axId val="42287104"/>
        <c:axId val="42288640"/>
      </c:barChart>
      <c:catAx>
        <c:axId val="42287104"/>
        <c:scaling>
          <c:orientation val="minMax"/>
        </c:scaling>
        <c:delete val="0"/>
        <c:axPos val="b"/>
        <c:numFmt formatCode="General" sourceLinked="0"/>
        <c:majorTickMark val="none"/>
        <c:minorTickMark val="none"/>
        <c:tickLblPos val="low"/>
        <c:spPr>
          <a:ln w="12700" cap="rnd">
            <a:solidFill>
              <a:srgbClr val="BFBFBF"/>
            </a:solidFill>
          </a:ln>
        </c:spPr>
        <c:crossAx val="42288640"/>
        <c:crosses val="autoZero"/>
        <c:auto val="1"/>
        <c:lblAlgn val="ctr"/>
        <c:lblOffset val="0"/>
        <c:noMultiLvlLbl val="0"/>
      </c:catAx>
      <c:valAx>
        <c:axId val="42288640"/>
        <c:scaling>
          <c:orientation val="minMax"/>
          <c:min val="0"/>
        </c:scaling>
        <c:delete val="0"/>
        <c:axPos val="l"/>
        <c:numFmt formatCode="0" sourceLinked="0"/>
        <c:majorTickMark val="none"/>
        <c:minorTickMark val="none"/>
        <c:tickLblPos val="nextTo"/>
        <c:spPr>
          <a:ln>
            <a:noFill/>
          </a:ln>
        </c:spPr>
        <c:crossAx val="42287104"/>
        <c:crosses val="autoZero"/>
        <c:crossBetween val="between"/>
        <c:majorUnit val="100"/>
      </c:valAx>
    </c:plotArea>
    <c:plotVisOnly val="1"/>
    <c:dispBlanksAs val="gap"/>
    <c:showDLblsOverMax val="0"/>
  </c:chart>
  <c:txPr>
    <a:bodyPr/>
    <a:lstStyle/>
    <a:p>
      <a:pPr>
        <a:defRPr sz="1400" b="0">
          <a:solidFill>
            <a:schemeClr val="bg1">
              <a:lumMod val="65000"/>
            </a:schemeClr>
          </a:solidFill>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155172413793108E-2"/>
          <c:y val="9.7967094852500242E-2"/>
          <c:w val="0.96397343651009137"/>
          <c:h val="0.74312479953142652"/>
        </c:manualLayout>
      </c:layout>
      <c:lineChart>
        <c:grouping val="standard"/>
        <c:varyColors val="0"/>
        <c:ser>
          <c:idx val="0"/>
          <c:order val="0"/>
          <c:tx>
            <c:strRef>
              <c:f>Sheet1!$B$2:$B$16</c:f>
              <c:strCache>
                <c:ptCount val="15"/>
                <c:pt idx="0">
                  <c:v>30.7</c:v>
                </c:pt>
                <c:pt idx="1">
                  <c:v>28.6</c:v>
                </c:pt>
                <c:pt idx="2">
                  <c:v>27.7</c:v>
                </c:pt>
                <c:pt idx="3">
                  <c:v>27.9</c:v>
                </c:pt>
                <c:pt idx="4">
                  <c:v>26.3</c:v>
                </c:pt>
                <c:pt idx="5">
                  <c:v>24.8</c:v>
                </c:pt>
                <c:pt idx="6">
                  <c:v>25.0</c:v>
                </c:pt>
                <c:pt idx="7">
                  <c:v>23.1</c:v>
                </c:pt>
                <c:pt idx="8">
                  <c:v>21.9</c:v>
                </c:pt>
                <c:pt idx="9">
                  <c:v>20.7</c:v>
                </c:pt>
                <c:pt idx="10">
                  <c:v>20.7</c:v>
                </c:pt>
                <c:pt idx="11">
                  <c:v>20.6</c:v>
                </c:pt>
                <c:pt idx="12">
                  <c:v>19.3</c:v>
                </c:pt>
                <c:pt idx="13">
                  <c:v>19.4</c:v>
                </c:pt>
                <c:pt idx="14">
                  <c:v>19.1</c:v>
                </c:pt>
              </c:strCache>
            </c:strRef>
          </c:tx>
          <c:spPr>
            <a:ln>
              <a:solidFill>
                <a:schemeClr val="accent1"/>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BAA6-43A5-8762-ECBC52E35EC0}"/>
                </c:ext>
              </c:extLst>
            </c:dLbl>
            <c:dLbl>
              <c:idx val="1"/>
              <c:delete val="1"/>
              <c:extLst>
                <c:ext xmlns:c15="http://schemas.microsoft.com/office/drawing/2012/chart" uri="{CE6537A1-D6FC-4f65-9D91-7224C49458BB}"/>
                <c:ext xmlns:c16="http://schemas.microsoft.com/office/drawing/2014/chart" uri="{C3380CC4-5D6E-409C-BE32-E72D297353CC}">
                  <c16:uniqueId val="{00000001-BAA6-43A5-8762-ECBC52E35EC0}"/>
                </c:ext>
              </c:extLst>
            </c:dLbl>
            <c:dLbl>
              <c:idx val="2"/>
              <c:delete val="1"/>
              <c:extLst>
                <c:ext xmlns:c15="http://schemas.microsoft.com/office/drawing/2012/chart" uri="{CE6537A1-D6FC-4f65-9D91-7224C49458BB}"/>
                <c:ext xmlns:c16="http://schemas.microsoft.com/office/drawing/2014/chart" uri="{C3380CC4-5D6E-409C-BE32-E72D297353CC}">
                  <c16:uniqueId val="{00000002-BAA6-43A5-8762-ECBC52E35EC0}"/>
                </c:ext>
              </c:extLst>
            </c:dLbl>
            <c:dLbl>
              <c:idx val="3"/>
              <c:delete val="1"/>
              <c:extLst>
                <c:ext xmlns:c15="http://schemas.microsoft.com/office/drawing/2012/chart" uri="{CE6537A1-D6FC-4f65-9D91-7224C49458BB}"/>
                <c:ext xmlns:c16="http://schemas.microsoft.com/office/drawing/2014/chart" uri="{C3380CC4-5D6E-409C-BE32-E72D297353CC}">
                  <c16:uniqueId val="{00000003-BAA6-43A5-8762-ECBC52E35EC0}"/>
                </c:ext>
              </c:extLst>
            </c:dLbl>
            <c:dLbl>
              <c:idx val="4"/>
              <c:delete val="1"/>
              <c:extLst>
                <c:ext xmlns:c15="http://schemas.microsoft.com/office/drawing/2012/chart" uri="{CE6537A1-D6FC-4f65-9D91-7224C49458BB}"/>
                <c:ext xmlns:c16="http://schemas.microsoft.com/office/drawing/2014/chart" uri="{C3380CC4-5D6E-409C-BE32-E72D297353CC}">
                  <c16:uniqueId val="{00000004-BAA6-43A5-8762-ECBC52E35EC0}"/>
                </c:ext>
              </c:extLst>
            </c:dLbl>
            <c:dLbl>
              <c:idx val="5"/>
              <c:delete val="1"/>
              <c:extLst>
                <c:ext xmlns:c15="http://schemas.microsoft.com/office/drawing/2012/chart" uri="{CE6537A1-D6FC-4f65-9D91-7224C49458BB}"/>
                <c:ext xmlns:c16="http://schemas.microsoft.com/office/drawing/2014/chart" uri="{C3380CC4-5D6E-409C-BE32-E72D297353CC}">
                  <c16:uniqueId val="{00000005-BAA6-43A5-8762-ECBC52E35EC0}"/>
                </c:ext>
              </c:extLst>
            </c:dLbl>
            <c:dLbl>
              <c:idx val="6"/>
              <c:delete val="1"/>
              <c:extLst>
                <c:ext xmlns:c15="http://schemas.microsoft.com/office/drawing/2012/chart" uri="{CE6537A1-D6FC-4f65-9D91-7224C49458BB}"/>
                <c:ext xmlns:c16="http://schemas.microsoft.com/office/drawing/2014/chart" uri="{C3380CC4-5D6E-409C-BE32-E72D297353CC}">
                  <c16:uniqueId val="{00000006-BAA6-43A5-8762-ECBC52E35EC0}"/>
                </c:ext>
              </c:extLst>
            </c:dLbl>
            <c:dLbl>
              <c:idx val="7"/>
              <c:delete val="1"/>
              <c:extLst>
                <c:ext xmlns:c15="http://schemas.microsoft.com/office/drawing/2012/chart" uri="{CE6537A1-D6FC-4f65-9D91-7224C49458BB}"/>
                <c:ext xmlns:c16="http://schemas.microsoft.com/office/drawing/2014/chart" uri="{C3380CC4-5D6E-409C-BE32-E72D297353CC}">
                  <c16:uniqueId val="{00000007-BAA6-43A5-8762-ECBC52E35EC0}"/>
                </c:ext>
              </c:extLst>
            </c:dLbl>
            <c:dLbl>
              <c:idx val="8"/>
              <c:delete val="1"/>
              <c:extLst>
                <c:ext xmlns:c15="http://schemas.microsoft.com/office/drawing/2012/chart" uri="{CE6537A1-D6FC-4f65-9D91-7224C49458BB}"/>
                <c:ext xmlns:c16="http://schemas.microsoft.com/office/drawing/2014/chart" uri="{C3380CC4-5D6E-409C-BE32-E72D297353CC}">
                  <c16:uniqueId val="{00000008-BAA6-43A5-8762-ECBC52E35EC0}"/>
                </c:ext>
              </c:extLst>
            </c:dLbl>
            <c:dLbl>
              <c:idx val="9"/>
              <c:delete val="1"/>
              <c:extLst>
                <c:ext xmlns:c15="http://schemas.microsoft.com/office/drawing/2012/chart" uri="{CE6537A1-D6FC-4f65-9D91-7224C49458BB}"/>
                <c:ext xmlns:c16="http://schemas.microsoft.com/office/drawing/2014/chart" uri="{C3380CC4-5D6E-409C-BE32-E72D297353CC}">
                  <c16:uniqueId val="{00000009-BAA6-43A5-8762-ECBC52E35EC0}"/>
                </c:ext>
              </c:extLst>
            </c:dLbl>
            <c:dLbl>
              <c:idx val="10"/>
              <c:delete val="1"/>
              <c:extLst>
                <c:ext xmlns:c15="http://schemas.microsoft.com/office/drawing/2012/chart" uri="{CE6537A1-D6FC-4f65-9D91-7224C49458BB}"/>
                <c:ext xmlns:c16="http://schemas.microsoft.com/office/drawing/2014/chart" uri="{C3380CC4-5D6E-409C-BE32-E72D297353CC}">
                  <c16:uniqueId val="{0000000A-BAA6-43A5-8762-ECBC52E35EC0}"/>
                </c:ext>
              </c:extLst>
            </c:dLbl>
            <c:dLbl>
              <c:idx val="11"/>
              <c:delete val="1"/>
              <c:extLst>
                <c:ext xmlns:c15="http://schemas.microsoft.com/office/drawing/2012/chart" uri="{CE6537A1-D6FC-4f65-9D91-7224C49458BB}"/>
                <c:ext xmlns:c16="http://schemas.microsoft.com/office/drawing/2014/chart" uri="{C3380CC4-5D6E-409C-BE32-E72D297353CC}">
                  <c16:uniqueId val="{0000000B-BAA6-43A5-8762-ECBC52E35EC0}"/>
                </c:ext>
              </c:extLst>
            </c:dLbl>
            <c:dLbl>
              <c:idx val="12"/>
              <c:delete val="1"/>
              <c:extLst>
                <c:ext xmlns:c15="http://schemas.microsoft.com/office/drawing/2012/chart" uri="{CE6537A1-D6FC-4f65-9D91-7224C49458BB}"/>
                <c:ext xmlns:c16="http://schemas.microsoft.com/office/drawing/2014/chart" uri="{C3380CC4-5D6E-409C-BE32-E72D297353CC}">
                  <c16:uniqueId val="{0000000C-BAA6-43A5-8762-ECBC52E35EC0}"/>
                </c:ext>
              </c:extLst>
            </c:dLbl>
            <c:dLbl>
              <c:idx val="13"/>
              <c:delete val="1"/>
              <c:extLst>
                <c:ext xmlns:c15="http://schemas.microsoft.com/office/drawing/2012/chart" uri="{CE6537A1-D6FC-4f65-9D91-7224C49458BB}"/>
                <c:ext xmlns:c16="http://schemas.microsoft.com/office/drawing/2014/chart" uri="{C3380CC4-5D6E-409C-BE32-E72D297353CC}">
                  <c16:uniqueId val="{0000000D-BAA6-43A5-8762-ECBC52E35EC0}"/>
                </c:ext>
              </c:extLst>
            </c:dLbl>
            <c:dLbl>
              <c:idx val="14"/>
              <c:tx>
                <c:rich>
                  <a:bodyPr wrap="square" lIns="38100" tIns="19050" rIns="38100" bIns="19050" anchor="ctr">
                    <a:spAutoFit/>
                  </a:bodyPr>
                  <a:lstStyle/>
                  <a:p>
                    <a:pPr>
                      <a:defRPr b="0">
                        <a:solidFill>
                          <a:srgbClr val="505050"/>
                        </a:solidFill>
                      </a:defRPr>
                    </a:pPr>
                    <a:fld id="{54B77B7A-F82C-42EB-B824-5B4B11B730FD}" type="VALUE">
                      <a:rPr lang="en-US">
                        <a:solidFill>
                          <a:srgbClr val="505050"/>
                        </a:solidFill>
                      </a:rPr>
                      <a:pPr>
                        <a:defRPr b="0">
                          <a:solidFill>
                            <a:srgbClr val="505050"/>
                          </a:solidFill>
                        </a:defRPr>
                      </a:pPr>
                      <a:t>[VALUE]</a:t>
                    </a:fld>
                    <a:endParaRPr lang="en-US"/>
                  </a:p>
                </c:rich>
              </c:tx>
              <c:spPr>
                <a:noFill/>
                <a:ln>
                  <a:noFill/>
                </a:ln>
                <a:effectLst/>
              </c:spPr>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BAA6-43A5-8762-ECBC52E35EC0}"/>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Sheet1!$B$2:$B$16</c:f>
              <c:numCache>
                <c:formatCode>0.0</c:formatCode>
                <c:ptCount val="15"/>
                <c:pt idx="0">
                  <c:v>30.706</c:v>
                </c:pt>
                <c:pt idx="1">
                  <c:v>28.594999999999999</c:v>
                </c:pt>
                <c:pt idx="2">
                  <c:v>27.734999999999999</c:v>
                </c:pt>
                <c:pt idx="3">
                  <c:v>27.902000000000001</c:v>
                </c:pt>
                <c:pt idx="4">
                  <c:v>26.283999999999999</c:v>
                </c:pt>
                <c:pt idx="5">
                  <c:v>24.76</c:v>
                </c:pt>
                <c:pt idx="6">
                  <c:v>24.954999999999998</c:v>
                </c:pt>
                <c:pt idx="7">
                  <c:v>23.103000000000002</c:v>
                </c:pt>
                <c:pt idx="8">
                  <c:v>21.94</c:v>
                </c:pt>
                <c:pt idx="9">
                  <c:v>20.744</c:v>
                </c:pt>
                <c:pt idx="10">
                  <c:v>20.716999999999999</c:v>
                </c:pt>
                <c:pt idx="11">
                  <c:v>20.637</c:v>
                </c:pt>
                <c:pt idx="12">
                  <c:v>19.329000000000001</c:v>
                </c:pt>
                <c:pt idx="13">
                  <c:v>19.442</c:v>
                </c:pt>
                <c:pt idx="14">
                  <c:v>19.079000000000001</c:v>
                </c:pt>
              </c:numCache>
            </c:numRef>
          </c:val>
          <c:smooth val="0"/>
          <c:extLst>
            <c:ext xmlns:c16="http://schemas.microsoft.com/office/drawing/2014/chart" uri="{C3380CC4-5D6E-409C-BE32-E72D297353CC}">
              <c16:uniqueId val="{0000000F-BAA6-43A5-8762-ECBC52E35EC0}"/>
            </c:ext>
          </c:extLst>
        </c:ser>
        <c:dLbls>
          <c:dLblPos val="t"/>
          <c:showLegendKey val="0"/>
          <c:showVal val="1"/>
          <c:showCatName val="0"/>
          <c:showSerName val="0"/>
          <c:showPercent val="0"/>
          <c:showBubbleSize val="0"/>
        </c:dLbls>
        <c:smooth val="0"/>
        <c:axId val="161093888"/>
        <c:axId val="161104256"/>
      </c:lineChart>
      <c:catAx>
        <c:axId val="161093888"/>
        <c:scaling>
          <c:orientation val="minMax"/>
        </c:scaling>
        <c:delete val="0"/>
        <c:axPos val="b"/>
        <c:title>
          <c:tx>
            <c:rich>
              <a:bodyPr/>
              <a:lstStyle/>
              <a:p>
                <a:pPr>
                  <a:defRPr b="0">
                    <a:solidFill>
                      <a:schemeClr val="bg1">
                        <a:lumMod val="65000"/>
                      </a:schemeClr>
                    </a:solidFill>
                  </a:defRPr>
                </a:pPr>
                <a:r>
                  <a:rPr lang="en-US" b="0">
                    <a:solidFill>
                      <a:schemeClr val="tx1"/>
                    </a:solidFill>
                  </a:rPr>
                  <a:t>Policy Year</a:t>
                </a:r>
              </a:p>
            </c:rich>
          </c:tx>
          <c:layout>
            <c:manualLayout>
              <c:xMode val="edge"/>
              <c:yMode val="edge"/>
              <c:x val="0.47529124616348667"/>
              <c:y val="0.92551562044676217"/>
            </c:manualLayout>
          </c:layout>
          <c:overlay val="0"/>
        </c:title>
        <c:numFmt formatCode="General" sourceLinked="1"/>
        <c:majorTickMark val="out"/>
        <c:minorTickMark val="none"/>
        <c:tickLblPos val="nextTo"/>
        <c:spPr>
          <a:ln w="25400">
            <a:noFill/>
          </a:ln>
        </c:spPr>
        <c:txPr>
          <a:bodyPr rot="0" vert="horz"/>
          <a:lstStyle/>
          <a:p>
            <a:pPr>
              <a:defRPr b="0">
                <a:solidFill>
                  <a:schemeClr val="bg1">
                    <a:lumMod val="65000"/>
                  </a:schemeClr>
                </a:solidFill>
              </a:defRPr>
            </a:pPr>
            <a:endParaRPr lang="en-US"/>
          </a:p>
        </c:txPr>
        <c:crossAx val="161104256"/>
        <c:crosses val="autoZero"/>
        <c:auto val="1"/>
        <c:lblAlgn val="ctr"/>
        <c:lblOffset val="100"/>
        <c:tickLblSkip val="1"/>
        <c:tickMarkSkip val="1"/>
        <c:noMultiLvlLbl val="0"/>
      </c:catAx>
      <c:valAx>
        <c:axId val="161104256"/>
        <c:scaling>
          <c:orientation val="minMax"/>
        </c:scaling>
        <c:delete val="0"/>
        <c:axPos val="l"/>
        <c:numFmt formatCode="0" sourceLinked="0"/>
        <c:majorTickMark val="out"/>
        <c:minorTickMark val="none"/>
        <c:tickLblPos val="nextTo"/>
        <c:spPr>
          <a:ln w="25400">
            <a:noFill/>
          </a:ln>
        </c:spPr>
        <c:txPr>
          <a:bodyPr rot="0" vert="horz"/>
          <a:lstStyle/>
          <a:p>
            <a:pPr>
              <a:defRPr b="0" baseline="0">
                <a:solidFill>
                  <a:schemeClr val="tx1"/>
                </a:solidFill>
              </a:defRPr>
            </a:pPr>
            <a:endParaRPr lang="en-US"/>
          </a:p>
        </c:txPr>
        <c:crossAx val="161093888"/>
        <c:crosses val="autoZero"/>
        <c:crossBetween val="between"/>
        <c:majorUnit val="10"/>
      </c:valAx>
    </c:plotArea>
    <c:plotVisOnly val="1"/>
    <c:dispBlanksAs val="gap"/>
    <c:showDLblsOverMax val="0"/>
  </c:chart>
  <c:txPr>
    <a:bodyPr/>
    <a:lstStyle/>
    <a:p>
      <a:pPr>
        <a:defRPr sz="1400" b="1">
          <a:solidFill>
            <a:srgbClr val="4B4B4B"/>
          </a:solidFill>
          <a:latin typeface="+mj-lt"/>
          <a:ea typeface="Verdana" panose="020B0604030504040204" pitchFamily="34" charset="0"/>
          <a:cs typeface="Verdana" panose="020B060403050404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422786534623279E-2"/>
          <c:y val="8.8453412840723514E-2"/>
          <c:w val="0.95057721346537682"/>
          <c:h val="0.75606677253651344"/>
        </c:manualLayout>
      </c:layout>
      <c:lineChart>
        <c:grouping val="standard"/>
        <c:varyColors val="0"/>
        <c:ser>
          <c:idx val="0"/>
          <c:order val="0"/>
          <c:tx>
            <c:strRef>
              <c:f>Sheet1!$B$1</c:f>
              <c:strCache>
                <c:ptCount val="1"/>
                <c:pt idx="0">
                  <c:v> Adjusted to Common Wage Level </c:v>
                </c:pt>
              </c:strCache>
            </c:strRef>
          </c:tx>
          <c:spPr>
            <a:ln w="28575"/>
          </c:spPr>
          <c:marker>
            <c:symbol val="none"/>
          </c:marker>
          <c:dLbls>
            <c:delete val="1"/>
          </c:dLbls>
          <c:cat>
            <c:strRef>
              <c:f>Sheet1!$A$2:$A$17</c:f>
              <c:strCach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AY 2022</c:v>
                </c:pt>
              </c:strCache>
            </c:strRef>
          </c:cat>
          <c:val>
            <c:numRef>
              <c:f>Sheet1!$B$2:$B$17</c:f>
              <c:numCache>
                <c:formatCode>#,##0.0</c:formatCode>
                <c:ptCount val="16"/>
                <c:pt idx="0">
                  <c:v>19.902000000000001</c:v>
                </c:pt>
                <c:pt idx="1">
                  <c:v>20.658999999999999</c:v>
                </c:pt>
                <c:pt idx="2">
                  <c:v>19.394000000000002</c:v>
                </c:pt>
                <c:pt idx="3">
                  <c:v>20.215</c:v>
                </c:pt>
                <c:pt idx="4">
                  <c:v>19.594000000000001</c:v>
                </c:pt>
                <c:pt idx="5">
                  <c:v>19.728999999999999</c:v>
                </c:pt>
                <c:pt idx="6">
                  <c:v>19.64</c:v>
                </c:pt>
                <c:pt idx="7">
                  <c:v>17.54</c:v>
                </c:pt>
                <c:pt idx="8">
                  <c:v>18.704000000000001</c:v>
                </c:pt>
                <c:pt idx="9">
                  <c:v>18.172000000000001</c:v>
                </c:pt>
                <c:pt idx="10">
                  <c:v>17.635000000000002</c:v>
                </c:pt>
                <c:pt idx="11">
                  <c:v>18.792000000000002</c:v>
                </c:pt>
                <c:pt idx="12">
                  <c:v>18.129000000000001</c:v>
                </c:pt>
                <c:pt idx="13">
                  <c:v>16.205000000000002</c:v>
                </c:pt>
                <c:pt idx="14">
                  <c:v>16.135999999999999</c:v>
                </c:pt>
              </c:numCache>
            </c:numRef>
          </c:val>
          <c:smooth val="0"/>
          <c:extLst>
            <c:ext xmlns:c16="http://schemas.microsoft.com/office/drawing/2014/chart" uri="{C3380CC4-5D6E-409C-BE32-E72D297353CC}">
              <c16:uniqueId val="{00000000-DC9F-4119-97A6-82DDAFDE8E46}"/>
            </c:ext>
          </c:extLst>
        </c:ser>
        <c:ser>
          <c:idx val="1"/>
          <c:order val="1"/>
          <c:tx>
            <c:strRef>
              <c:f>Sheet1!$C$1</c:f>
              <c:strCache>
                <c:ptCount val="1"/>
                <c:pt idx="0">
                  <c:v> Actual </c:v>
                </c:pt>
              </c:strCache>
            </c:strRef>
          </c:tx>
          <c:spPr>
            <a:ln w="28575">
              <a:solidFill>
                <a:srgbClr val="EF7C00"/>
              </a:solidFill>
            </a:ln>
          </c:spPr>
          <c:marker>
            <c:symbol val="none"/>
          </c:marker>
          <c:dPt>
            <c:idx val="13"/>
            <c:bubble3D val="0"/>
            <c:extLst>
              <c:ext xmlns:c16="http://schemas.microsoft.com/office/drawing/2014/chart" uri="{C3380CC4-5D6E-409C-BE32-E72D297353CC}">
                <c16:uniqueId val="{00000001-DC9F-4119-97A6-82DDAFDE8E46}"/>
              </c:ext>
            </c:extLst>
          </c:dPt>
          <c:dPt>
            <c:idx val="14"/>
            <c:bubble3D val="0"/>
            <c:extLst>
              <c:ext xmlns:c16="http://schemas.microsoft.com/office/drawing/2014/chart" uri="{C3380CC4-5D6E-409C-BE32-E72D297353CC}">
                <c16:uniqueId val="{00000002-DC9F-4119-97A6-82DDAFDE8E46}"/>
              </c:ext>
            </c:extLst>
          </c:dPt>
          <c:dPt>
            <c:idx val="15"/>
            <c:marker>
              <c:symbol val="circle"/>
              <c:size val="7"/>
              <c:spPr>
                <a:solidFill>
                  <a:schemeClr val="accent3"/>
                </a:solidFill>
                <a:ln>
                  <a:solidFill>
                    <a:schemeClr val="accent3"/>
                  </a:solidFill>
                </a:ln>
              </c:spPr>
            </c:marker>
            <c:bubble3D val="0"/>
            <c:spPr>
              <a:ln w="28575">
                <a:noFill/>
              </a:ln>
            </c:spPr>
            <c:extLst>
              <c:ext xmlns:c16="http://schemas.microsoft.com/office/drawing/2014/chart" uri="{C3380CC4-5D6E-409C-BE32-E72D297353CC}">
                <c16:uniqueId val="{00000004-DC9F-4119-97A6-82DDAFDE8E46}"/>
              </c:ext>
            </c:extLst>
          </c:dPt>
          <c:dLbls>
            <c:dLbl>
              <c:idx val="0"/>
              <c:delete val="1"/>
              <c:extLst>
                <c:ext xmlns:c15="http://schemas.microsoft.com/office/drawing/2012/chart" uri="{CE6537A1-D6FC-4f65-9D91-7224C49458BB}"/>
                <c:ext xmlns:c16="http://schemas.microsoft.com/office/drawing/2014/chart" uri="{C3380CC4-5D6E-409C-BE32-E72D297353CC}">
                  <c16:uniqueId val="{00000005-DC9F-4119-97A6-82DDAFDE8E46}"/>
                </c:ext>
              </c:extLst>
            </c:dLbl>
            <c:dLbl>
              <c:idx val="1"/>
              <c:delete val="1"/>
              <c:extLst>
                <c:ext xmlns:c15="http://schemas.microsoft.com/office/drawing/2012/chart" uri="{CE6537A1-D6FC-4f65-9D91-7224C49458BB}"/>
                <c:ext xmlns:c16="http://schemas.microsoft.com/office/drawing/2014/chart" uri="{C3380CC4-5D6E-409C-BE32-E72D297353CC}">
                  <c16:uniqueId val="{00000006-DC9F-4119-97A6-82DDAFDE8E46}"/>
                </c:ext>
              </c:extLst>
            </c:dLbl>
            <c:dLbl>
              <c:idx val="2"/>
              <c:delete val="1"/>
              <c:extLst>
                <c:ext xmlns:c15="http://schemas.microsoft.com/office/drawing/2012/chart" uri="{CE6537A1-D6FC-4f65-9D91-7224C49458BB}"/>
                <c:ext xmlns:c16="http://schemas.microsoft.com/office/drawing/2014/chart" uri="{C3380CC4-5D6E-409C-BE32-E72D297353CC}">
                  <c16:uniqueId val="{00000007-DC9F-4119-97A6-82DDAFDE8E46}"/>
                </c:ext>
              </c:extLst>
            </c:dLbl>
            <c:dLbl>
              <c:idx val="3"/>
              <c:delete val="1"/>
              <c:extLst>
                <c:ext xmlns:c15="http://schemas.microsoft.com/office/drawing/2012/chart" uri="{CE6537A1-D6FC-4f65-9D91-7224C49458BB}"/>
                <c:ext xmlns:c16="http://schemas.microsoft.com/office/drawing/2014/chart" uri="{C3380CC4-5D6E-409C-BE32-E72D297353CC}">
                  <c16:uniqueId val="{00000008-DC9F-4119-97A6-82DDAFDE8E46}"/>
                </c:ext>
              </c:extLst>
            </c:dLbl>
            <c:dLbl>
              <c:idx val="4"/>
              <c:delete val="1"/>
              <c:extLst>
                <c:ext xmlns:c15="http://schemas.microsoft.com/office/drawing/2012/chart" uri="{CE6537A1-D6FC-4f65-9D91-7224C49458BB}"/>
                <c:ext xmlns:c16="http://schemas.microsoft.com/office/drawing/2014/chart" uri="{C3380CC4-5D6E-409C-BE32-E72D297353CC}">
                  <c16:uniqueId val="{00000009-DC9F-4119-97A6-82DDAFDE8E46}"/>
                </c:ext>
              </c:extLst>
            </c:dLbl>
            <c:dLbl>
              <c:idx val="5"/>
              <c:delete val="1"/>
              <c:extLst>
                <c:ext xmlns:c15="http://schemas.microsoft.com/office/drawing/2012/chart" uri="{CE6537A1-D6FC-4f65-9D91-7224C49458BB}"/>
                <c:ext xmlns:c16="http://schemas.microsoft.com/office/drawing/2014/chart" uri="{C3380CC4-5D6E-409C-BE32-E72D297353CC}">
                  <c16:uniqueId val="{0000000A-DC9F-4119-97A6-82DDAFDE8E46}"/>
                </c:ext>
              </c:extLst>
            </c:dLbl>
            <c:dLbl>
              <c:idx val="6"/>
              <c:delete val="1"/>
              <c:extLst>
                <c:ext xmlns:c15="http://schemas.microsoft.com/office/drawing/2012/chart" uri="{CE6537A1-D6FC-4f65-9D91-7224C49458BB}"/>
                <c:ext xmlns:c16="http://schemas.microsoft.com/office/drawing/2014/chart" uri="{C3380CC4-5D6E-409C-BE32-E72D297353CC}">
                  <c16:uniqueId val="{0000000B-DC9F-4119-97A6-82DDAFDE8E46}"/>
                </c:ext>
              </c:extLst>
            </c:dLbl>
            <c:dLbl>
              <c:idx val="7"/>
              <c:delete val="1"/>
              <c:extLst>
                <c:ext xmlns:c15="http://schemas.microsoft.com/office/drawing/2012/chart" uri="{CE6537A1-D6FC-4f65-9D91-7224C49458BB}"/>
                <c:ext xmlns:c16="http://schemas.microsoft.com/office/drawing/2014/chart" uri="{C3380CC4-5D6E-409C-BE32-E72D297353CC}">
                  <c16:uniqueId val="{0000000C-DC9F-4119-97A6-82DDAFDE8E46}"/>
                </c:ext>
              </c:extLst>
            </c:dLbl>
            <c:dLbl>
              <c:idx val="8"/>
              <c:delete val="1"/>
              <c:extLst>
                <c:ext xmlns:c15="http://schemas.microsoft.com/office/drawing/2012/chart" uri="{CE6537A1-D6FC-4f65-9D91-7224C49458BB}"/>
                <c:ext xmlns:c16="http://schemas.microsoft.com/office/drawing/2014/chart" uri="{C3380CC4-5D6E-409C-BE32-E72D297353CC}">
                  <c16:uniqueId val="{0000000D-DC9F-4119-97A6-82DDAFDE8E46}"/>
                </c:ext>
              </c:extLst>
            </c:dLbl>
            <c:dLbl>
              <c:idx val="9"/>
              <c:delete val="1"/>
              <c:extLst>
                <c:ext xmlns:c15="http://schemas.microsoft.com/office/drawing/2012/chart" uri="{CE6537A1-D6FC-4f65-9D91-7224C49458BB}"/>
                <c:ext xmlns:c16="http://schemas.microsoft.com/office/drawing/2014/chart" uri="{C3380CC4-5D6E-409C-BE32-E72D297353CC}">
                  <c16:uniqueId val="{0000000E-DC9F-4119-97A6-82DDAFDE8E46}"/>
                </c:ext>
              </c:extLst>
            </c:dLbl>
            <c:dLbl>
              <c:idx val="10"/>
              <c:delete val="1"/>
              <c:extLst>
                <c:ext xmlns:c15="http://schemas.microsoft.com/office/drawing/2012/chart" uri="{CE6537A1-D6FC-4f65-9D91-7224C49458BB}"/>
                <c:ext xmlns:c16="http://schemas.microsoft.com/office/drawing/2014/chart" uri="{C3380CC4-5D6E-409C-BE32-E72D297353CC}">
                  <c16:uniqueId val="{0000000F-DC9F-4119-97A6-82DDAFDE8E46}"/>
                </c:ext>
              </c:extLst>
            </c:dLbl>
            <c:dLbl>
              <c:idx val="11"/>
              <c:delete val="1"/>
              <c:extLst>
                <c:ext xmlns:c15="http://schemas.microsoft.com/office/drawing/2012/chart" uri="{CE6537A1-D6FC-4f65-9D91-7224C49458BB}"/>
                <c:ext xmlns:c16="http://schemas.microsoft.com/office/drawing/2014/chart" uri="{C3380CC4-5D6E-409C-BE32-E72D297353CC}">
                  <c16:uniqueId val="{00000010-DC9F-4119-97A6-82DDAFDE8E46}"/>
                </c:ext>
              </c:extLst>
            </c:dLbl>
            <c:dLbl>
              <c:idx val="12"/>
              <c:delete val="1"/>
              <c:extLst>
                <c:ext xmlns:c15="http://schemas.microsoft.com/office/drawing/2012/chart" uri="{CE6537A1-D6FC-4f65-9D91-7224C49458BB}"/>
                <c:ext xmlns:c16="http://schemas.microsoft.com/office/drawing/2014/chart" uri="{C3380CC4-5D6E-409C-BE32-E72D297353CC}">
                  <c16:uniqueId val="{00000011-DC9F-4119-97A6-82DDAFDE8E46}"/>
                </c:ext>
              </c:extLst>
            </c:dLbl>
            <c:dLbl>
              <c:idx val="13"/>
              <c:delete val="1"/>
              <c:extLst>
                <c:ext xmlns:c15="http://schemas.microsoft.com/office/drawing/2012/chart" uri="{CE6537A1-D6FC-4f65-9D91-7224C49458BB}"/>
                <c:ext xmlns:c16="http://schemas.microsoft.com/office/drawing/2014/chart" uri="{C3380CC4-5D6E-409C-BE32-E72D297353CC}">
                  <c16:uniqueId val="{00000001-DC9F-4119-97A6-82DDAFDE8E46}"/>
                </c:ext>
              </c:extLst>
            </c:dLbl>
            <c:dLbl>
              <c:idx val="14"/>
              <c:spPr>
                <a:noFill/>
                <a:ln>
                  <a:noFill/>
                </a:ln>
                <a:effectLst/>
              </c:spPr>
              <c:txPr>
                <a:bodyPr wrap="square" lIns="38100" tIns="19050" rIns="38100" bIns="19050" anchor="ctr">
                  <a:spAutoFit/>
                </a:bodyPr>
                <a:lstStyle/>
                <a:p>
                  <a:pPr>
                    <a:defRPr b="0">
                      <a:solidFill>
                        <a:srgbClr val="505050"/>
                      </a:solidFil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DC9F-4119-97A6-82DDAFDE8E46}"/>
                </c:ext>
              </c:extLst>
            </c:dLbl>
            <c:dLbl>
              <c:idx val="15"/>
              <c:spPr>
                <a:noFill/>
                <a:ln>
                  <a:noFill/>
                </a:ln>
                <a:effectLst/>
              </c:spPr>
              <c:txPr>
                <a:bodyPr wrap="square" lIns="38100" tIns="19050" rIns="38100" bIns="19050" anchor="ctr">
                  <a:spAutoFit/>
                </a:bodyPr>
                <a:lstStyle/>
                <a:p>
                  <a:pPr>
                    <a:defRPr b="0">
                      <a:solidFill>
                        <a:srgbClr val="505050"/>
                      </a:solidFil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DC9F-4119-97A6-82DDAFDE8E4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Sheet1!$A$2:$A$17</c:f>
              <c:strCach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AY 2022</c:v>
                </c:pt>
              </c:strCache>
            </c:strRef>
          </c:cat>
          <c:val>
            <c:numRef>
              <c:f>Sheet1!$C$2:$C$17</c:f>
              <c:numCache>
                <c:formatCode>#,##0.0</c:formatCode>
                <c:ptCount val="16"/>
                <c:pt idx="0">
                  <c:v>13.268000000000001</c:v>
                </c:pt>
                <c:pt idx="1">
                  <c:v>13.902000000000001</c:v>
                </c:pt>
                <c:pt idx="2">
                  <c:v>13.139000000000001</c:v>
                </c:pt>
                <c:pt idx="3">
                  <c:v>14.064</c:v>
                </c:pt>
                <c:pt idx="4">
                  <c:v>14.008000000000001</c:v>
                </c:pt>
                <c:pt idx="5">
                  <c:v>14.389000000000001</c:v>
                </c:pt>
                <c:pt idx="6">
                  <c:v>14.547000000000001</c:v>
                </c:pt>
                <c:pt idx="7">
                  <c:v>13.336</c:v>
                </c:pt>
                <c:pt idx="8">
                  <c:v>14.576000000000001</c:v>
                </c:pt>
                <c:pt idx="9">
                  <c:v>14.515000000000001</c:v>
                </c:pt>
                <c:pt idx="10">
                  <c:v>14.557</c:v>
                </c:pt>
                <c:pt idx="11">
                  <c:v>15.966000000000001</c:v>
                </c:pt>
                <c:pt idx="12">
                  <c:v>15.963000000000001</c:v>
                </c:pt>
                <c:pt idx="13">
                  <c:v>15.105</c:v>
                </c:pt>
                <c:pt idx="14">
                  <c:v>16.135999999999999</c:v>
                </c:pt>
                <c:pt idx="15" formatCode="0.0">
                  <c:v>16.533000000000001</c:v>
                </c:pt>
              </c:numCache>
            </c:numRef>
          </c:val>
          <c:smooth val="0"/>
          <c:extLst>
            <c:ext xmlns:c16="http://schemas.microsoft.com/office/drawing/2014/chart" uri="{C3380CC4-5D6E-409C-BE32-E72D297353CC}">
              <c16:uniqueId val="{00000012-DC9F-4119-97A6-82DDAFDE8E46}"/>
            </c:ext>
          </c:extLst>
        </c:ser>
        <c:dLbls>
          <c:dLblPos val="t"/>
          <c:showLegendKey val="0"/>
          <c:showVal val="1"/>
          <c:showCatName val="0"/>
          <c:showSerName val="0"/>
          <c:showPercent val="0"/>
          <c:showBubbleSize val="0"/>
        </c:dLbls>
        <c:smooth val="0"/>
        <c:axId val="117544448"/>
        <c:axId val="117546368"/>
      </c:lineChart>
      <c:catAx>
        <c:axId val="117544448"/>
        <c:scaling>
          <c:orientation val="minMax"/>
        </c:scaling>
        <c:delete val="0"/>
        <c:axPos val="b"/>
        <c:title>
          <c:tx>
            <c:rich>
              <a:bodyPr/>
              <a:lstStyle/>
              <a:p>
                <a:pPr>
                  <a:defRPr b="0" baseline="0">
                    <a:solidFill>
                      <a:schemeClr val="tx1"/>
                    </a:solidFill>
                  </a:defRPr>
                </a:pPr>
                <a:r>
                  <a:rPr lang="en-US" b="0" baseline="0">
                    <a:solidFill>
                      <a:schemeClr val="tx1"/>
                    </a:solidFill>
                  </a:rPr>
                  <a:t> Policy Year</a:t>
                </a:r>
              </a:p>
            </c:rich>
          </c:tx>
          <c:layout>
            <c:manualLayout>
              <c:xMode val="edge"/>
              <c:yMode val="edge"/>
              <c:x val="0.48164783591801719"/>
              <c:y val="0.93010113079806911"/>
            </c:manualLayout>
          </c:layout>
          <c:overlay val="0"/>
        </c:title>
        <c:numFmt formatCode="General" sourceLinked="1"/>
        <c:majorTickMark val="out"/>
        <c:minorTickMark val="none"/>
        <c:tickLblPos val="nextTo"/>
        <c:spPr>
          <a:ln w="25400">
            <a:noFill/>
          </a:ln>
        </c:spPr>
        <c:txPr>
          <a:bodyPr rot="0" vert="horz"/>
          <a:lstStyle/>
          <a:p>
            <a:pPr>
              <a:defRPr b="0" baseline="0">
                <a:solidFill>
                  <a:schemeClr val="tx1"/>
                </a:solidFill>
              </a:defRPr>
            </a:pPr>
            <a:endParaRPr lang="en-US"/>
          </a:p>
        </c:txPr>
        <c:crossAx val="117546368"/>
        <c:crossesAt val="4"/>
        <c:auto val="1"/>
        <c:lblAlgn val="ctr"/>
        <c:lblOffset val="100"/>
        <c:noMultiLvlLbl val="0"/>
      </c:catAx>
      <c:valAx>
        <c:axId val="117546368"/>
        <c:scaling>
          <c:orientation val="minMax"/>
          <c:max val="50"/>
          <c:min val="10"/>
        </c:scaling>
        <c:delete val="0"/>
        <c:axPos val="l"/>
        <c:numFmt formatCode="#,##0" sourceLinked="0"/>
        <c:majorTickMark val="out"/>
        <c:minorTickMark val="none"/>
        <c:tickLblPos val="nextTo"/>
        <c:spPr>
          <a:ln w="25400">
            <a:noFill/>
          </a:ln>
        </c:spPr>
        <c:txPr>
          <a:bodyPr rot="0" vert="horz"/>
          <a:lstStyle/>
          <a:p>
            <a:pPr>
              <a:defRPr b="0" baseline="0">
                <a:solidFill>
                  <a:schemeClr val="tx1"/>
                </a:solidFill>
              </a:defRPr>
            </a:pPr>
            <a:endParaRPr lang="en-US"/>
          </a:p>
        </c:txPr>
        <c:crossAx val="117544448"/>
        <c:crosses val="autoZero"/>
        <c:crossBetween val="between"/>
        <c:majorUnit val="10"/>
      </c:valAx>
    </c:plotArea>
    <c:plotVisOnly val="1"/>
    <c:dispBlanksAs val="gap"/>
    <c:showDLblsOverMax val="0"/>
  </c:chart>
  <c:txPr>
    <a:bodyPr/>
    <a:lstStyle/>
    <a:p>
      <a:pPr>
        <a:defRPr sz="1400" b="1">
          <a:solidFill>
            <a:srgbClr val="4B4B4B"/>
          </a:solidFill>
          <a:latin typeface="+mj-lt"/>
          <a:ea typeface="Verdana" panose="020B0604030504040204" pitchFamily="34" charset="0"/>
          <a:cs typeface="Verdana" panose="020B060403050404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12853262210754E-2"/>
          <c:y val="0.12218793522815773"/>
          <c:w val="0.98002416776024559"/>
          <c:h val="0.72522787994262805"/>
        </c:manualLayout>
      </c:layout>
      <c:lineChart>
        <c:grouping val="standard"/>
        <c:varyColors val="0"/>
        <c:ser>
          <c:idx val="0"/>
          <c:order val="0"/>
          <c:tx>
            <c:strRef>
              <c:f>Sheet1!$B$1</c:f>
              <c:strCache>
                <c:ptCount val="1"/>
                <c:pt idx="0">
                  <c:v>Adjusted to Common Wage Level</c:v>
                </c:pt>
              </c:strCache>
            </c:strRef>
          </c:tx>
          <c:spPr>
            <a:ln w="28575">
              <a:solidFill>
                <a:schemeClr val="bg2">
                  <a:lumMod val="50000"/>
                </a:schemeClr>
              </a:solidFill>
            </a:ln>
          </c:spPr>
          <c:marker>
            <c:symbol val="none"/>
          </c:marker>
          <c:dLbls>
            <c:delete val="1"/>
          </c:dLbls>
          <c:cat>
            <c:strRef>
              <c:f>Sheet1!$A$2:$A$17</c:f>
              <c:strCach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AY 2022</c:v>
                </c:pt>
              </c:strCache>
            </c:strRef>
          </c:cat>
          <c:val>
            <c:numRef>
              <c:f>Sheet1!$B$2:$B$17</c:f>
              <c:numCache>
                <c:formatCode>General</c:formatCode>
                <c:ptCount val="16"/>
                <c:pt idx="0">
                  <c:v>36.140999999999998</c:v>
                </c:pt>
                <c:pt idx="1">
                  <c:v>38.978999999999999</c:v>
                </c:pt>
                <c:pt idx="2">
                  <c:v>41.102000000000004</c:v>
                </c:pt>
                <c:pt idx="3">
                  <c:v>42.47</c:v>
                </c:pt>
                <c:pt idx="4">
                  <c:v>43.457000000000001</c:v>
                </c:pt>
                <c:pt idx="5">
                  <c:v>44.567999999999998</c:v>
                </c:pt>
                <c:pt idx="6">
                  <c:v>45.225000000000001</c:v>
                </c:pt>
                <c:pt idx="7">
                  <c:v>40.530999999999999</c:v>
                </c:pt>
                <c:pt idx="8">
                  <c:v>41.572000000000003</c:v>
                </c:pt>
                <c:pt idx="9">
                  <c:v>42.881999999999998</c:v>
                </c:pt>
                <c:pt idx="10">
                  <c:v>40.969000000000001</c:v>
                </c:pt>
                <c:pt idx="11">
                  <c:v>41.850999999999999</c:v>
                </c:pt>
                <c:pt idx="12">
                  <c:v>39.713999999999999</c:v>
                </c:pt>
                <c:pt idx="13">
                  <c:v>34.355000000000004</c:v>
                </c:pt>
                <c:pt idx="14">
                  <c:v>35.097000000000001</c:v>
                </c:pt>
              </c:numCache>
            </c:numRef>
          </c:val>
          <c:smooth val="0"/>
          <c:extLst>
            <c:ext xmlns:c16="http://schemas.microsoft.com/office/drawing/2014/chart" uri="{C3380CC4-5D6E-409C-BE32-E72D297353CC}">
              <c16:uniqueId val="{00000000-A5FB-4842-819A-DF50DF3E814F}"/>
            </c:ext>
          </c:extLst>
        </c:ser>
        <c:ser>
          <c:idx val="1"/>
          <c:order val="1"/>
          <c:tx>
            <c:strRef>
              <c:f>Sheet1!$C$1</c:f>
              <c:strCache>
                <c:ptCount val="1"/>
                <c:pt idx="0">
                  <c:v>Actual</c:v>
                </c:pt>
              </c:strCache>
            </c:strRef>
          </c:tx>
          <c:spPr>
            <a:ln w="28575">
              <a:solidFill>
                <a:srgbClr val="EF7C00"/>
              </a:solidFill>
            </a:ln>
          </c:spPr>
          <c:marker>
            <c:symbol val="none"/>
          </c:marker>
          <c:dPt>
            <c:idx val="13"/>
            <c:bubble3D val="0"/>
            <c:extLst>
              <c:ext xmlns:c16="http://schemas.microsoft.com/office/drawing/2014/chart" uri="{C3380CC4-5D6E-409C-BE32-E72D297353CC}">
                <c16:uniqueId val="{00000001-A5FB-4842-819A-DF50DF3E814F}"/>
              </c:ext>
            </c:extLst>
          </c:dPt>
          <c:dPt>
            <c:idx val="14"/>
            <c:bubble3D val="0"/>
            <c:extLst>
              <c:ext xmlns:c16="http://schemas.microsoft.com/office/drawing/2014/chart" uri="{C3380CC4-5D6E-409C-BE32-E72D297353CC}">
                <c16:uniqueId val="{00000002-A5FB-4842-819A-DF50DF3E814F}"/>
              </c:ext>
            </c:extLst>
          </c:dPt>
          <c:dPt>
            <c:idx val="15"/>
            <c:marker>
              <c:symbol val="circle"/>
              <c:size val="7"/>
              <c:spPr>
                <a:solidFill>
                  <a:schemeClr val="accent3"/>
                </a:solidFill>
                <a:ln>
                  <a:solidFill>
                    <a:schemeClr val="accent3"/>
                  </a:solidFill>
                </a:ln>
              </c:spPr>
            </c:marker>
            <c:bubble3D val="0"/>
            <c:spPr>
              <a:ln w="28575">
                <a:noFill/>
              </a:ln>
            </c:spPr>
            <c:extLst>
              <c:ext xmlns:c16="http://schemas.microsoft.com/office/drawing/2014/chart" uri="{C3380CC4-5D6E-409C-BE32-E72D297353CC}">
                <c16:uniqueId val="{00000004-A5FB-4842-819A-DF50DF3E814F}"/>
              </c:ext>
            </c:extLst>
          </c:dPt>
          <c:dLbls>
            <c:dLbl>
              <c:idx val="0"/>
              <c:delete val="1"/>
              <c:extLst>
                <c:ext xmlns:c15="http://schemas.microsoft.com/office/drawing/2012/chart" uri="{CE6537A1-D6FC-4f65-9D91-7224C49458BB}"/>
                <c:ext xmlns:c16="http://schemas.microsoft.com/office/drawing/2014/chart" uri="{C3380CC4-5D6E-409C-BE32-E72D297353CC}">
                  <c16:uniqueId val="{00000005-A5FB-4842-819A-DF50DF3E814F}"/>
                </c:ext>
              </c:extLst>
            </c:dLbl>
            <c:dLbl>
              <c:idx val="1"/>
              <c:delete val="1"/>
              <c:extLst>
                <c:ext xmlns:c15="http://schemas.microsoft.com/office/drawing/2012/chart" uri="{CE6537A1-D6FC-4f65-9D91-7224C49458BB}"/>
                <c:ext xmlns:c16="http://schemas.microsoft.com/office/drawing/2014/chart" uri="{C3380CC4-5D6E-409C-BE32-E72D297353CC}">
                  <c16:uniqueId val="{00000006-A5FB-4842-819A-DF50DF3E814F}"/>
                </c:ext>
              </c:extLst>
            </c:dLbl>
            <c:dLbl>
              <c:idx val="2"/>
              <c:delete val="1"/>
              <c:extLst>
                <c:ext xmlns:c15="http://schemas.microsoft.com/office/drawing/2012/chart" uri="{CE6537A1-D6FC-4f65-9D91-7224C49458BB}"/>
                <c:ext xmlns:c16="http://schemas.microsoft.com/office/drawing/2014/chart" uri="{C3380CC4-5D6E-409C-BE32-E72D297353CC}">
                  <c16:uniqueId val="{00000007-A5FB-4842-819A-DF50DF3E814F}"/>
                </c:ext>
              </c:extLst>
            </c:dLbl>
            <c:dLbl>
              <c:idx val="3"/>
              <c:delete val="1"/>
              <c:extLst>
                <c:ext xmlns:c15="http://schemas.microsoft.com/office/drawing/2012/chart" uri="{CE6537A1-D6FC-4f65-9D91-7224C49458BB}"/>
                <c:ext xmlns:c16="http://schemas.microsoft.com/office/drawing/2014/chart" uri="{C3380CC4-5D6E-409C-BE32-E72D297353CC}">
                  <c16:uniqueId val="{00000008-A5FB-4842-819A-DF50DF3E814F}"/>
                </c:ext>
              </c:extLst>
            </c:dLbl>
            <c:dLbl>
              <c:idx val="4"/>
              <c:delete val="1"/>
              <c:extLst>
                <c:ext xmlns:c15="http://schemas.microsoft.com/office/drawing/2012/chart" uri="{CE6537A1-D6FC-4f65-9D91-7224C49458BB}"/>
                <c:ext xmlns:c16="http://schemas.microsoft.com/office/drawing/2014/chart" uri="{C3380CC4-5D6E-409C-BE32-E72D297353CC}">
                  <c16:uniqueId val="{00000009-A5FB-4842-819A-DF50DF3E814F}"/>
                </c:ext>
              </c:extLst>
            </c:dLbl>
            <c:dLbl>
              <c:idx val="5"/>
              <c:delete val="1"/>
              <c:extLst>
                <c:ext xmlns:c15="http://schemas.microsoft.com/office/drawing/2012/chart" uri="{CE6537A1-D6FC-4f65-9D91-7224C49458BB}"/>
                <c:ext xmlns:c16="http://schemas.microsoft.com/office/drawing/2014/chart" uri="{C3380CC4-5D6E-409C-BE32-E72D297353CC}">
                  <c16:uniqueId val="{0000000A-A5FB-4842-819A-DF50DF3E814F}"/>
                </c:ext>
              </c:extLst>
            </c:dLbl>
            <c:dLbl>
              <c:idx val="6"/>
              <c:delete val="1"/>
              <c:extLst>
                <c:ext xmlns:c15="http://schemas.microsoft.com/office/drawing/2012/chart" uri="{CE6537A1-D6FC-4f65-9D91-7224C49458BB}"/>
                <c:ext xmlns:c16="http://schemas.microsoft.com/office/drawing/2014/chart" uri="{C3380CC4-5D6E-409C-BE32-E72D297353CC}">
                  <c16:uniqueId val="{0000000B-A5FB-4842-819A-DF50DF3E814F}"/>
                </c:ext>
              </c:extLst>
            </c:dLbl>
            <c:dLbl>
              <c:idx val="7"/>
              <c:delete val="1"/>
              <c:extLst>
                <c:ext xmlns:c15="http://schemas.microsoft.com/office/drawing/2012/chart" uri="{CE6537A1-D6FC-4f65-9D91-7224C49458BB}"/>
                <c:ext xmlns:c16="http://schemas.microsoft.com/office/drawing/2014/chart" uri="{C3380CC4-5D6E-409C-BE32-E72D297353CC}">
                  <c16:uniqueId val="{0000000C-A5FB-4842-819A-DF50DF3E814F}"/>
                </c:ext>
              </c:extLst>
            </c:dLbl>
            <c:dLbl>
              <c:idx val="8"/>
              <c:delete val="1"/>
              <c:extLst>
                <c:ext xmlns:c15="http://schemas.microsoft.com/office/drawing/2012/chart" uri="{CE6537A1-D6FC-4f65-9D91-7224C49458BB}"/>
                <c:ext xmlns:c16="http://schemas.microsoft.com/office/drawing/2014/chart" uri="{C3380CC4-5D6E-409C-BE32-E72D297353CC}">
                  <c16:uniqueId val="{0000000D-A5FB-4842-819A-DF50DF3E814F}"/>
                </c:ext>
              </c:extLst>
            </c:dLbl>
            <c:dLbl>
              <c:idx val="9"/>
              <c:delete val="1"/>
              <c:extLst>
                <c:ext xmlns:c15="http://schemas.microsoft.com/office/drawing/2012/chart" uri="{CE6537A1-D6FC-4f65-9D91-7224C49458BB}"/>
                <c:ext xmlns:c16="http://schemas.microsoft.com/office/drawing/2014/chart" uri="{C3380CC4-5D6E-409C-BE32-E72D297353CC}">
                  <c16:uniqueId val="{0000000E-A5FB-4842-819A-DF50DF3E814F}"/>
                </c:ext>
              </c:extLst>
            </c:dLbl>
            <c:dLbl>
              <c:idx val="10"/>
              <c:delete val="1"/>
              <c:extLst>
                <c:ext xmlns:c15="http://schemas.microsoft.com/office/drawing/2012/chart" uri="{CE6537A1-D6FC-4f65-9D91-7224C49458BB}"/>
                <c:ext xmlns:c16="http://schemas.microsoft.com/office/drawing/2014/chart" uri="{C3380CC4-5D6E-409C-BE32-E72D297353CC}">
                  <c16:uniqueId val="{0000000F-A5FB-4842-819A-DF50DF3E814F}"/>
                </c:ext>
              </c:extLst>
            </c:dLbl>
            <c:dLbl>
              <c:idx val="11"/>
              <c:delete val="1"/>
              <c:extLst>
                <c:ext xmlns:c15="http://schemas.microsoft.com/office/drawing/2012/chart" uri="{CE6537A1-D6FC-4f65-9D91-7224C49458BB}"/>
                <c:ext xmlns:c16="http://schemas.microsoft.com/office/drawing/2014/chart" uri="{C3380CC4-5D6E-409C-BE32-E72D297353CC}">
                  <c16:uniqueId val="{00000010-A5FB-4842-819A-DF50DF3E814F}"/>
                </c:ext>
              </c:extLst>
            </c:dLbl>
            <c:dLbl>
              <c:idx val="12"/>
              <c:delete val="1"/>
              <c:extLst>
                <c:ext xmlns:c15="http://schemas.microsoft.com/office/drawing/2012/chart" uri="{CE6537A1-D6FC-4f65-9D91-7224C49458BB}"/>
                <c:ext xmlns:c16="http://schemas.microsoft.com/office/drawing/2014/chart" uri="{C3380CC4-5D6E-409C-BE32-E72D297353CC}">
                  <c16:uniqueId val="{00000011-A5FB-4842-819A-DF50DF3E814F}"/>
                </c:ext>
              </c:extLst>
            </c:dLbl>
            <c:dLbl>
              <c:idx val="13"/>
              <c:delete val="1"/>
              <c:extLst>
                <c:ext xmlns:c15="http://schemas.microsoft.com/office/drawing/2012/chart" uri="{CE6537A1-D6FC-4f65-9D91-7224C49458BB}"/>
                <c:ext xmlns:c16="http://schemas.microsoft.com/office/drawing/2014/chart" uri="{C3380CC4-5D6E-409C-BE32-E72D297353CC}">
                  <c16:uniqueId val="{00000001-A5FB-4842-819A-DF50DF3E814F}"/>
                </c:ext>
              </c:extLst>
            </c:dLbl>
            <c:numFmt formatCode="#,##0.0" sourceLinked="0"/>
            <c:spPr>
              <a:noFill/>
              <a:ln>
                <a:noFill/>
              </a:ln>
              <a:effectLst/>
            </c:spPr>
            <c:txPr>
              <a:bodyPr wrap="square" lIns="38100" tIns="19050" rIns="38100" bIns="19050" anchor="ctr">
                <a:spAutoFit/>
              </a:bodyPr>
              <a:lstStyle/>
              <a:p>
                <a:pPr>
                  <a:defRPr b="0">
                    <a:solidFill>
                      <a:srgbClr val="505050"/>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Sheet1!$A$2:$A$17</c:f>
              <c:strCach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AY 2022</c:v>
                </c:pt>
              </c:strCache>
            </c:strRef>
          </c:cat>
          <c:val>
            <c:numRef>
              <c:f>Sheet1!$C$2:$C$17</c:f>
              <c:numCache>
                <c:formatCode>General</c:formatCode>
                <c:ptCount val="16"/>
                <c:pt idx="0">
                  <c:v>24.094000000000001</c:v>
                </c:pt>
                <c:pt idx="1">
                  <c:v>26.234000000000002</c:v>
                </c:pt>
                <c:pt idx="2">
                  <c:v>27.846</c:v>
                </c:pt>
                <c:pt idx="3">
                  <c:v>29.558</c:v>
                </c:pt>
                <c:pt idx="4">
                  <c:v>31.068999999999999</c:v>
                </c:pt>
                <c:pt idx="5">
                  <c:v>32.497</c:v>
                </c:pt>
                <c:pt idx="6">
                  <c:v>33.511000000000003</c:v>
                </c:pt>
                <c:pt idx="7">
                  <c:v>30.827999999999999</c:v>
                </c:pt>
                <c:pt idx="8">
                  <c:v>32.411000000000001</c:v>
                </c:pt>
                <c:pt idx="9">
                  <c:v>34.256</c:v>
                </c:pt>
                <c:pt idx="10">
                  <c:v>33.823999999999998</c:v>
                </c:pt>
                <c:pt idx="11">
                  <c:v>35.552999999999997</c:v>
                </c:pt>
                <c:pt idx="12">
                  <c:v>34.951999999999998</c:v>
                </c:pt>
                <c:pt idx="13">
                  <c:v>32.021999999999998</c:v>
                </c:pt>
                <c:pt idx="14">
                  <c:v>35.097000000000001</c:v>
                </c:pt>
                <c:pt idx="15">
                  <c:v>34.75</c:v>
                </c:pt>
              </c:numCache>
            </c:numRef>
          </c:val>
          <c:smooth val="0"/>
          <c:extLst>
            <c:ext xmlns:c16="http://schemas.microsoft.com/office/drawing/2014/chart" uri="{C3380CC4-5D6E-409C-BE32-E72D297353CC}">
              <c16:uniqueId val="{00000012-A5FB-4842-819A-DF50DF3E814F}"/>
            </c:ext>
          </c:extLst>
        </c:ser>
        <c:dLbls>
          <c:dLblPos val="t"/>
          <c:showLegendKey val="0"/>
          <c:showVal val="1"/>
          <c:showCatName val="0"/>
          <c:showSerName val="0"/>
          <c:showPercent val="0"/>
          <c:showBubbleSize val="0"/>
        </c:dLbls>
        <c:smooth val="0"/>
        <c:axId val="162381824"/>
        <c:axId val="162383744"/>
      </c:lineChart>
      <c:catAx>
        <c:axId val="162381824"/>
        <c:scaling>
          <c:orientation val="minMax"/>
        </c:scaling>
        <c:delete val="0"/>
        <c:axPos val="b"/>
        <c:title>
          <c:tx>
            <c:rich>
              <a:bodyPr/>
              <a:lstStyle/>
              <a:p>
                <a:pPr algn="l">
                  <a:defRPr b="0" baseline="0">
                    <a:solidFill>
                      <a:schemeClr val="tx1"/>
                    </a:solidFill>
                  </a:defRPr>
                </a:pPr>
                <a:r>
                  <a:rPr lang="en-US" b="0" baseline="0">
                    <a:solidFill>
                      <a:schemeClr val="tx1"/>
                    </a:solidFill>
                  </a:rPr>
                  <a:t>Policy Year</a:t>
                </a:r>
              </a:p>
            </c:rich>
          </c:tx>
          <c:layout>
            <c:manualLayout>
              <c:xMode val="edge"/>
              <c:yMode val="edge"/>
              <c:x val="0.47480582833535351"/>
              <c:y val="0.93209050011443184"/>
            </c:manualLayout>
          </c:layout>
          <c:overlay val="0"/>
        </c:title>
        <c:numFmt formatCode="General" sourceLinked="1"/>
        <c:majorTickMark val="out"/>
        <c:minorTickMark val="none"/>
        <c:tickLblPos val="nextTo"/>
        <c:spPr>
          <a:ln w="25400">
            <a:solidFill>
              <a:schemeClr val="tx1"/>
            </a:solidFill>
          </a:ln>
        </c:spPr>
        <c:txPr>
          <a:bodyPr rot="0" vert="horz"/>
          <a:lstStyle/>
          <a:p>
            <a:pPr>
              <a:defRPr b="0" baseline="0">
                <a:solidFill>
                  <a:schemeClr val="tx1"/>
                </a:solidFill>
              </a:defRPr>
            </a:pPr>
            <a:endParaRPr lang="en-US"/>
          </a:p>
        </c:txPr>
        <c:crossAx val="162383744"/>
        <c:crossesAt val="4"/>
        <c:auto val="1"/>
        <c:lblAlgn val="ctr"/>
        <c:lblOffset val="100"/>
        <c:tickLblSkip val="1"/>
        <c:tickMarkSkip val="1"/>
        <c:noMultiLvlLbl val="0"/>
      </c:catAx>
      <c:valAx>
        <c:axId val="162383744"/>
        <c:scaling>
          <c:orientation val="minMax"/>
          <c:max val="50"/>
          <c:min val="10"/>
        </c:scaling>
        <c:delete val="0"/>
        <c:axPos val="l"/>
        <c:numFmt formatCode="#,##0" sourceLinked="0"/>
        <c:majorTickMark val="out"/>
        <c:minorTickMark val="none"/>
        <c:tickLblPos val="nextTo"/>
        <c:spPr>
          <a:ln w="25400">
            <a:solidFill>
              <a:schemeClr val="tx1"/>
            </a:solidFill>
          </a:ln>
        </c:spPr>
        <c:txPr>
          <a:bodyPr rot="0" vert="horz"/>
          <a:lstStyle/>
          <a:p>
            <a:pPr>
              <a:defRPr b="0" baseline="0">
                <a:solidFill>
                  <a:schemeClr val="tx1"/>
                </a:solidFill>
              </a:defRPr>
            </a:pPr>
            <a:endParaRPr lang="en-US"/>
          </a:p>
        </c:txPr>
        <c:crossAx val="162381824"/>
        <c:crosses val="autoZero"/>
        <c:crossBetween val="between"/>
        <c:majorUnit val="10"/>
      </c:valAx>
    </c:plotArea>
    <c:plotVisOnly val="1"/>
    <c:dispBlanksAs val="gap"/>
    <c:showDLblsOverMax val="0"/>
  </c:chart>
  <c:txPr>
    <a:bodyPr/>
    <a:lstStyle/>
    <a:p>
      <a:pPr>
        <a:defRPr sz="1400" b="1">
          <a:solidFill>
            <a:srgbClr val="4B4B4B"/>
          </a:solidFill>
          <a:latin typeface="+mj-lt"/>
          <a:ea typeface="Verdana" panose="020B0604030504040204" pitchFamily="34" charset="0"/>
          <a:cs typeface="Verdana" panose="020B060403050404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977447263536502E-2"/>
          <c:y val="2.5582956572369607E-2"/>
          <c:w val="0.92242327882091657"/>
          <c:h val="0.85572032042226531"/>
        </c:manualLayout>
      </c:layout>
      <c:barChart>
        <c:barDir val="col"/>
        <c:grouping val="clustered"/>
        <c:varyColors val="0"/>
        <c:ser>
          <c:idx val="0"/>
          <c:order val="0"/>
          <c:spPr>
            <a:solidFill>
              <a:schemeClr val="accent1"/>
            </a:solidFill>
            <a:ln>
              <a:noFill/>
            </a:ln>
            <a:effectLst/>
            <a:scene3d>
              <a:camera prst="orthographicFront"/>
              <a:lightRig rig="threePt" dir="t"/>
            </a:scene3d>
          </c:spPr>
          <c:invertIfNegative val="0"/>
          <c:dPt>
            <c:idx val="2"/>
            <c:invertIfNegative val="0"/>
            <c:bubble3D val="0"/>
            <c:spPr>
              <a:solidFill>
                <a:schemeClr val="accent1"/>
              </a:solidFill>
              <a:ln>
                <a:noFill/>
              </a:ln>
              <a:effectLst/>
              <a:scene3d>
                <a:camera prst="orthographicFront"/>
                <a:lightRig rig="threePt" dir="t"/>
              </a:scene3d>
            </c:spPr>
            <c:extLst>
              <c:ext xmlns:c16="http://schemas.microsoft.com/office/drawing/2014/chart" uri="{C3380CC4-5D6E-409C-BE32-E72D297353CC}">
                <c16:uniqueId val="{00000001-DCE7-4B62-96A0-30ED36E21798}"/>
              </c:ext>
            </c:extLst>
          </c:dPt>
          <c:dPt>
            <c:idx val="5"/>
            <c:invertIfNegative val="0"/>
            <c:bubble3D val="0"/>
            <c:spPr>
              <a:solidFill>
                <a:schemeClr val="accent1"/>
              </a:solidFill>
              <a:ln>
                <a:noFill/>
              </a:ln>
              <a:effectLst/>
              <a:scene3d>
                <a:camera prst="orthographicFront"/>
                <a:lightRig rig="threePt" dir="t"/>
              </a:scene3d>
            </c:spPr>
            <c:extLst>
              <c:ext xmlns:c16="http://schemas.microsoft.com/office/drawing/2014/chart" uri="{C3380CC4-5D6E-409C-BE32-E72D297353CC}">
                <c16:uniqueId val="{00000003-DCE7-4B62-96A0-30ED36E21798}"/>
              </c:ext>
            </c:extLst>
          </c:dPt>
          <c:dPt>
            <c:idx val="7"/>
            <c:invertIfNegative val="0"/>
            <c:bubble3D val="0"/>
            <c:spPr>
              <a:solidFill>
                <a:schemeClr val="accent1"/>
              </a:solidFill>
              <a:ln>
                <a:noFill/>
              </a:ln>
              <a:effectLst/>
              <a:scene3d>
                <a:camera prst="orthographicFront"/>
                <a:lightRig rig="threePt" dir="t"/>
              </a:scene3d>
            </c:spPr>
            <c:extLst>
              <c:ext xmlns:c16="http://schemas.microsoft.com/office/drawing/2014/chart" uri="{C3380CC4-5D6E-409C-BE32-E72D297353CC}">
                <c16:uniqueId val="{00000005-DCE7-4B62-96A0-30ED36E21798}"/>
              </c:ext>
            </c:extLst>
          </c:dPt>
          <c:dPt>
            <c:idx val="31"/>
            <c:invertIfNegative val="0"/>
            <c:bubble3D val="0"/>
            <c:spPr>
              <a:solidFill>
                <a:schemeClr val="accent1"/>
              </a:solidFill>
              <a:ln>
                <a:noFill/>
              </a:ln>
              <a:effectLst/>
              <a:scene3d>
                <a:camera prst="orthographicFront"/>
                <a:lightRig rig="threePt" dir="t"/>
              </a:scene3d>
            </c:spPr>
            <c:extLst>
              <c:ext xmlns:c16="http://schemas.microsoft.com/office/drawing/2014/chart" uri="{C3380CC4-5D6E-409C-BE32-E72D297353CC}">
                <c16:uniqueId val="{00000007-DCE7-4B62-96A0-30ED36E21798}"/>
              </c:ext>
            </c:extLst>
          </c:dPt>
          <c:dPt>
            <c:idx val="34"/>
            <c:invertIfNegative val="0"/>
            <c:bubble3D val="0"/>
            <c:spPr>
              <a:solidFill>
                <a:schemeClr val="accent1"/>
              </a:solidFill>
              <a:ln>
                <a:noFill/>
              </a:ln>
              <a:effectLst/>
              <a:scene3d>
                <a:camera prst="orthographicFront"/>
                <a:lightRig rig="threePt" dir="t"/>
              </a:scene3d>
            </c:spPr>
            <c:extLst>
              <c:ext xmlns:c16="http://schemas.microsoft.com/office/drawing/2014/chart" uri="{C3380CC4-5D6E-409C-BE32-E72D297353CC}">
                <c16:uniqueId val="{00000009-DCE7-4B62-96A0-30ED36E21798}"/>
              </c:ext>
            </c:extLst>
          </c:dPt>
          <c:dPt>
            <c:idx val="38"/>
            <c:invertIfNegative val="0"/>
            <c:bubble3D val="0"/>
            <c:spPr>
              <a:solidFill>
                <a:schemeClr val="accent1"/>
              </a:solidFill>
              <a:ln>
                <a:noFill/>
              </a:ln>
              <a:effectLst/>
              <a:scene3d>
                <a:camera prst="orthographicFront"/>
                <a:lightRig rig="threePt" dir="t"/>
              </a:scene3d>
            </c:spPr>
            <c:extLst>
              <c:ext xmlns:c16="http://schemas.microsoft.com/office/drawing/2014/chart" uri="{C3380CC4-5D6E-409C-BE32-E72D297353CC}">
                <c16:uniqueId val="{0000000B-DCE7-4B62-96A0-30ED36E21798}"/>
              </c:ext>
            </c:extLst>
          </c:dPt>
          <c:cat>
            <c:strRef>
              <c:f>Sheet1!$A$2:$A$40</c:f>
              <c:strCache>
                <c:ptCount val="39"/>
                <c:pt idx="0">
                  <c:v>TX</c:v>
                </c:pt>
                <c:pt idx="1">
                  <c:v>AR</c:v>
                </c:pt>
                <c:pt idx="2">
                  <c:v>WV</c:v>
                </c:pt>
                <c:pt idx="3">
                  <c:v>UT</c:v>
                </c:pt>
                <c:pt idx="4">
                  <c:v>IN</c:v>
                </c:pt>
                <c:pt idx="5">
                  <c:v>TN</c:v>
                </c:pt>
                <c:pt idx="6">
                  <c:v>VA</c:v>
                </c:pt>
                <c:pt idx="7">
                  <c:v>AZ</c:v>
                </c:pt>
                <c:pt idx="8">
                  <c:v>DC</c:v>
                </c:pt>
                <c:pt idx="9">
                  <c:v>NV</c:v>
                </c:pt>
                <c:pt idx="10">
                  <c:v>KY</c:v>
                </c:pt>
                <c:pt idx="11">
                  <c:v>MS</c:v>
                </c:pt>
                <c:pt idx="12">
                  <c:v>NC</c:v>
                </c:pt>
                <c:pt idx="13">
                  <c:v>CO</c:v>
                </c:pt>
                <c:pt idx="14">
                  <c:v>SD</c:v>
                </c:pt>
                <c:pt idx="15">
                  <c:v>KS</c:v>
                </c:pt>
                <c:pt idx="16">
                  <c:v>OR</c:v>
                </c:pt>
                <c:pt idx="17">
                  <c:v>AK</c:v>
                </c:pt>
                <c:pt idx="18">
                  <c:v>MD</c:v>
                </c:pt>
                <c:pt idx="19">
                  <c:v>NH</c:v>
                </c:pt>
                <c:pt idx="20">
                  <c:v>AL</c:v>
                </c:pt>
                <c:pt idx="21">
                  <c:v>NE</c:v>
                </c:pt>
                <c:pt idx="22">
                  <c:v>NM</c:v>
                </c:pt>
                <c:pt idx="23">
                  <c:v>OK</c:v>
                </c:pt>
                <c:pt idx="24">
                  <c:v>SC</c:v>
                </c:pt>
                <c:pt idx="25">
                  <c:v>FL</c:v>
                </c:pt>
                <c:pt idx="26">
                  <c:v>RI</c:v>
                </c:pt>
                <c:pt idx="27">
                  <c:v>GA</c:v>
                </c:pt>
                <c:pt idx="28">
                  <c:v>LA</c:v>
                </c:pt>
                <c:pt idx="29">
                  <c:v>ID</c:v>
                </c:pt>
                <c:pt idx="30">
                  <c:v>MT</c:v>
                </c:pt>
                <c:pt idx="31">
                  <c:v>ME</c:v>
                </c:pt>
                <c:pt idx="32">
                  <c:v>IA</c:v>
                </c:pt>
                <c:pt idx="33">
                  <c:v>MO</c:v>
                </c:pt>
                <c:pt idx="34">
                  <c:v>IL</c:v>
                </c:pt>
                <c:pt idx="35">
                  <c:v>CT</c:v>
                </c:pt>
                <c:pt idx="36">
                  <c:v>VT</c:v>
                </c:pt>
                <c:pt idx="37">
                  <c:v>HI</c:v>
                </c:pt>
                <c:pt idx="38">
                  <c:v>CW</c:v>
                </c:pt>
              </c:strCache>
            </c:strRef>
          </c:cat>
          <c:val>
            <c:numRef>
              <c:f>Sheet1!$C$2:$C$40</c:f>
              <c:numCache>
                <c:formatCode>General</c:formatCode>
                <c:ptCount val="39"/>
                <c:pt idx="0">
                  <c:v>0</c:v>
                </c:pt>
                <c:pt idx="1">
                  <c:v>0</c:v>
                </c:pt>
                <c:pt idx="2">
                  <c:v>0</c:v>
                </c:pt>
                <c:pt idx="3">
                  <c:v>0</c:v>
                </c:pt>
                <c:pt idx="4">
                  <c:v>0.53</c:v>
                </c:pt>
                <c:pt idx="5" formatCode="0.00">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numCache>
            </c:numRef>
          </c:val>
          <c:extLst>
            <c:ext xmlns:c16="http://schemas.microsoft.com/office/drawing/2014/chart" uri="{C3380CC4-5D6E-409C-BE32-E72D297353CC}">
              <c16:uniqueId val="{0000000C-DCE7-4B62-96A0-30ED36E21798}"/>
            </c:ext>
          </c:extLst>
        </c:ser>
        <c:ser>
          <c:idx val="1"/>
          <c:order val="1"/>
          <c:spPr>
            <a:solidFill>
              <a:schemeClr val="bg1">
                <a:lumMod val="85000"/>
              </a:schemeClr>
            </a:solidFill>
            <a:ln>
              <a:noFill/>
            </a:ln>
            <a:effectLst/>
          </c:spPr>
          <c:invertIfNegative val="0"/>
          <c:dPt>
            <c:idx val="38"/>
            <c:invertIfNegative val="0"/>
            <c:bubble3D val="0"/>
            <c:spPr>
              <a:solidFill>
                <a:srgbClr val="FF9B2D"/>
              </a:solidFill>
              <a:ln>
                <a:noFill/>
              </a:ln>
              <a:effectLst/>
            </c:spPr>
            <c:extLst>
              <c:ext xmlns:c16="http://schemas.microsoft.com/office/drawing/2014/chart" uri="{C3380CC4-5D6E-409C-BE32-E72D297353CC}">
                <c16:uniqueId val="{0000000E-DCE7-4B62-96A0-30ED36E21798}"/>
              </c:ext>
            </c:extLst>
          </c:dPt>
          <c:dLbls>
            <c:dLbl>
              <c:idx val="0"/>
              <c:delete val="1"/>
              <c:extLst>
                <c:ext xmlns:c15="http://schemas.microsoft.com/office/drawing/2012/chart" uri="{CE6537A1-D6FC-4f65-9D91-7224C49458BB}"/>
                <c:ext xmlns:c16="http://schemas.microsoft.com/office/drawing/2014/chart" uri="{C3380CC4-5D6E-409C-BE32-E72D297353CC}">
                  <c16:uniqueId val="{0000000F-DCE7-4B62-96A0-30ED36E21798}"/>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DCE7-4B62-96A0-30ED36E21798}"/>
                </c:ext>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DCE7-4B62-96A0-30ED36E21798}"/>
                </c:ext>
              </c:extLst>
            </c:dLbl>
            <c:dLbl>
              <c:idx val="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DCE7-4B62-96A0-30ED36E21798}"/>
                </c:ext>
              </c:extLst>
            </c:dLbl>
            <c:dLbl>
              <c:idx val="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DCE7-4B62-96A0-30ED36E21798}"/>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DCE7-4B62-96A0-30ED36E21798}"/>
                </c:ext>
              </c:extLst>
            </c:dLbl>
            <c:dLbl>
              <c:idx val="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DCE7-4B62-96A0-30ED36E21798}"/>
                </c:ext>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DCE7-4B62-96A0-30ED36E21798}"/>
                </c:ext>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DCE7-4B62-96A0-30ED36E21798}"/>
                </c:ext>
              </c:extLst>
            </c:dLbl>
            <c:dLbl>
              <c:idx val="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DCE7-4B62-96A0-30ED36E21798}"/>
                </c:ext>
              </c:extLst>
            </c:dLbl>
            <c:dLbl>
              <c:idx val="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DCE7-4B62-96A0-30ED36E21798}"/>
                </c:ext>
              </c:extLst>
            </c:dLbl>
            <c:dLbl>
              <c:idx val="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DCE7-4B62-96A0-30ED36E21798}"/>
                </c:ext>
              </c:extLst>
            </c:dLbl>
            <c:dLbl>
              <c:idx val="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DCE7-4B62-96A0-30ED36E21798}"/>
                </c:ext>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C-DCE7-4B62-96A0-30ED36E21798}"/>
                </c:ext>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DCE7-4B62-96A0-30ED36E21798}"/>
                </c:ext>
              </c:extLst>
            </c:dLbl>
            <c:dLbl>
              <c:idx val="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E-DCE7-4B62-96A0-30ED36E21798}"/>
                </c:ext>
              </c:extLst>
            </c:dLbl>
            <c:dLbl>
              <c:idx val="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DCE7-4B62-96A0-30ED36E21798}"/>
                </c:ext>
              </c:extLst>
            </c:dLbl>
            <c:dLbl>
              <c:idx val="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0-DCE7-4B62-96A0-30ED36E21798}"/>
                </c:ext>
              </c:extLst>
            </c:dLbl>
            <c:dLbl>
              <c:idx val="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1-DCE7-4B62-96A0-30ED36E21798}"/>
                </c:ext>
              </c:extLst>
            </c:dLbl>
            <c:dLbl>
              <c:idx val="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2-DCE7-4B62-96A0-30ED36E21798}"/>
                </c:ext>
              </c:extLst>
            </c:dLbl>
            <c:dLbl>
              <c:idx val="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3-DCE7-4B62-96A0-30ED36E21798}"/>
                </c:ext>
              </c:extLst>
            </c:dLbl>
            <c:dLbl>
              <c:idx val="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4-DCE7-4B62-96A0-30ED36E21798}"/>
                </c:ext>
              </c:extLst>
            </c:dLbl>
            <c:dLbl>
              <c:idx val="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5-DCE7-4B62-96A0-30ED36E21798}"/>
                </c:ext>
              </c:extLst>
            </c:dLbl>
            <c:dLbl>
              <c:idx val="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6-DCE7-4B62-96A0-30ED36E21798}"/>
                </c:ext>
              </c:extLst>
            </c:dLbl>
            <c:dLbl>
              <c:idx val="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7-DCE7-4B62-96A0-30ED36E21798}"/>
                </c:ext>
              </c:extLst>
            </c:dLbl>
            <c:dLbl>
              <c:idx val="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8-DCE7-4B62-96A0-30ED36E21798}"/>
                </c:ext>
              </c:extLst>
            </c:dLbl>
            <c:dLbl>
              <c:idx val="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9-DCE7-4B62-96A0-30ED36E21798}"/>
                </c:ext>
              </c:extLst>
            </c:dLbl>
            <c:dLbl>
              <c:idx val="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A-DCE7-4B62-96A0-30ED36E21798}"/>
                </c:ext>
              </c:extLst>
            </c:dLbl>
            <c:dLbl>
              <c:idx val="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B-DCE7-4B62-96A0-30ED36E21798}"/>
                </c:ext>
              </c:extLst>
            </c:dLbl>
            <c:dLbl>
              <c:idx val="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C-DCE7-4B62-96A0-30ED36E21798}"/>
                </c:ext>
              </c:extLst>
            </c:dLbl>
            <c:dLbl>
              <c:idx val="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D-DCE7-4B62-96A0-30ED36E21798}"/>
                </c:ext>
              </c:extLst>
            </c:dLbl>
            <c:dLbl>
              <c:idx val="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E-DCE7-4B62-96A0-30ED36E21798}"/>
                </c:ext>
              </c:extLst>
            </c:dLbl>
            <c:dLbl>
              <c:idx val="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F-DCE7-4B62-96A0-30ED36E21798}"/>
                </c:ext>
              </c:extLst>
            </c:dLbl>
            <c:dLbl>
              <c:idx val="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0-DCE7-4B62-96A0-30ED36E21798}"/>
                </c:ext>
              </c:extLst>
            </c:dLbl>
            <c:dLbl>
              <c:idx val="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1-DCE7-4B62-96A0-30ED36E21798}"/>
                </c:ext>
              </c:extLst>
            </c:dLbl>
            <c:dLbl>
              <c:idx val="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2-DCE7-4B62-96A0-30ED36E21798}"/>
                </c:ext>
              </c:extLst>
            </c:dLbl>
            <c:dLbl>
              <c:idx val="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3-DCE7-4B62-96A0-30ED36E21798}"/>
                </c:ext>
              </c:extLst>
            </c:dLbl>
            <c:dLbl>
              <c:idx val="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4-DCE7-4B62-96A0-30ED36E21798}"/>
                </c:ext>
              </c:extLst>
            </c:dLbl>
            <c:dLbl>
              <c:idx val="38"/>
              <c:tx>
                <c:rich>
                  <a:bodyPr rot="0" spcFirstLastPara="1" vertOverflow="ellipsis" vert="horz" wrap="square" lIns="38100" tIns="19050" rIns="38100" bIns="19050" anchor="ctr" anchorCtr="1">
                    <a:spAutoFit/>
                  </a:bodyPr>
                  <a:lstStyle/>
                  <a:p>
                    <a:pPr>
                      <a:defRPr sz="1400" b="0" i="0" u="none" strike="noStrike" kern="1200" baseline="0">
                        <a:solidFill>
                          <a:srgbClr val="4B4B4B"/>
                        </a:solidFill>
                        <a:latin typeface="+mn-lt"/>
                        <a:ea typeface="+mn-ea"/>
                        <a:cs typeface="+mn-cs"/>
                      </a:defRPr>
                    </a:pPr>
                    <a:fld id="{FB3CABB8-411E-4035-AC67-854C94F21CE3}" type="VALUE">
                      <a:rPr lang="en-US" dirty="0"/>
                      <a:pPr>
                        <a:defRPr b="0"/>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4B4B4B"/>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DCE7-4B62-96A0-30ED36E2179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4B4B4B"/>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Sheet1!$A$2:$A$40</c:f>
              <c:strCache>
                <c:ptCount val="39"/>
                <c:pt idx="0">
                  <c:v>TX</c:v>
                </c:pt>
                <c:pt idx="1">
                  <c:v>AR</c:v>
                </c:pt>
                <c:pt idx="2">
                  <c:v>WV</c:v>
                </c:pt>
                <c:pt idx="3">
                  <c:v>UT</c:v>
                </c:pt>
                <c:pt idx="4">
                  <c:v>IN</c:v>
                </c:pt>
                <c:pt idx="5">
                  <c:v>TN</c:v>
                </c:pt>
                <c:pt idx="6">
                  <c:v>VA</c:v>
                </c:pt>
                <c:pt idx="7">
                  <c:v>AZ</c:v>
                </c:pt>
                <c:pt idx="8">
                  <c:v>DC</c:v>
                </c:pt>
                <c:pt idx="9">
                  <c:v>NV</c:v>
                </c:pt>
                <c:pt idx="10">
                  <c:v>KY</c:v>
                </c:pt>
                <c:pt idx="11">
                  <c:v>MS</c:v>
                </c:pt>
                <c:pt idx="12">
                  <c:v>NC</c:v>
                </c:pt>
                <c:pt idx="13">
                  <c:v>CO</c:v>
                </c:pt>
                <c:pt idx="14">
                  <c:v>SD</c:v>
                </c:pt>
                <c:pt idx="15">
                  <c:v>KS</c:v>
                </c:pt>
                <c:pt idx="16">
                  <c:v>OR</c:v>
                </c:pt>
                <c:pt idx="17">
                  <c:v>AK</c:v>
                </c:pt>
                <c:pt idx="18">
                  <c:v>MD</c:v>
                </c:pt>
                <c:pt idx="19">
                  <c:v>NH</c:v>
                </c:pt>
                <c:pt idx="20">
                  <c:v>AL</c:v>
                </c:pt>
                <c:pt idx="21">
                  <c:v>NE</c:v>
                </c:pt>
                <c:pt idx="22">
                  <c:v>NM</c:v>
                </c:pt>
                <c:pt idx="23">
                  <c:v>OK</c:v>
                </c:pt>
                <c:pt idx="24">
                  <c:v>SC</c:v>
                </c:pt>
                <c:pt idx="25">
                  <c:v>FL</c:v>
                </c:pt>
                <c:pt idx="26">
                  <c:v>RI</c:v>
                </c:pt>
                <c:pt idx="27">
                  <c:v>GA</c:v>
                </c:pt>
                <c:pt idx="28">
                  <c:v>LA</c:v>
                </c:pt>
                <c:pt idx="29">
                  <c:v>ID</c:v>
                </c:pt>
                <c:pt idx="30">
                  <c:v>MT</c:v>
                </c:pt>
                <c:pt idx="31">
                  <c:v>ME</c:v>
                </c:pt>
                <c:pt idx="32">
                  <c:v>IA</c:v>
                </c:pt>
                <c:pt idx="33">
                  <c:v>MO</c:v>
                </c:pt>
                <c:pt idx="34">
                  <c:v>IL</c:v>
                </c:pt>
                <c:pt idx="35">
                  <c:v>CT</c:v>
                </c:pt>
                <c:pt idx="36">
                  <c:v>VT</c:v>
                </c:pt>
                <c:pt idx="37">
                  <c:v>HI</c:v>
                </c:pt>
                <c:pt idx="38">
                  <c:v>CW</c:v>
                </c:pt>
              </c:strCache>
            </c:strRef>
          </c:cat>
          <c:val>
            <c:numRef>
              <c:f>Sheet1!$D$2:$D$40</c:f>
              <c:numCache>
                <c:formatCode>0.00</c:formatCode>
                <c:ptCount val="39"/>
                <c:pt idx="0">
                  <c:v>0.36</c:v>
                </c:pt>
                <c:pt idx="1">
                  <c:v>0.42</c:v>
                </c:pt>
                <c:pt idx="2">
                  <c:v>0.44</c:v>
                </c:pt>
                <c:pt idx="3">
                  <c:v>0.48</c:v>
                </c:pt>
                <c:pt idx="4">
                  <c:v>0</c:v>
                </c:pt>
                <c:pt idx="5">
                  <c:v>0.53</c:v>
                </c:pt>
                <c:pt idx="6">
                  <c:v>0.56999999999999995</c:v>
                </c:pt>
                <c:pt idx="7">
                  <c:v>0.59</c:v>
                </c:pt>
                <c:pt idx="8">
                  <c:v>0.59</c:v>
                </c:pt>
                <c:pt idx="9">
                  <c:v>0.63648000000000005</c:v>
                </c:pt>
                <c:pt idx="10">
                  <c:v>0.64</c:v>
                </c:pt>
                <c:pt idx="11">
                  <c:v>0.68</c:v>
                </c:pt>
                <c:pt idx="12">
                  <c:v>0.69</c:v>
                </c:pt>
                <c:pt idx="13">
                  <c:v>0.71</c:v>
                </c:pt>
                <c:pt idx="14">
                  <c:v>0.71093999999999991</c:v>
                </c:pt>
                <c:pt idx="15">
                  <c:v>0.73</c:v>
                </c:pt>
                <c:pt idx="16">
                  <c:v>0.73319999999999996</c:v>
                </c:pt>
                <c:pt idx="17">
                  <c:v>0.79</c:v>
                </c:pt>
                <c:pt idx="18">
                  <c:v>0.81</c:v>
                </c:pt>
                <c:pt idx="19">
                  <c:v>0.81</c:v>
                </c:pt>
                <c:pt idx="20">
                  <c:v>0.82</c:v>
                </c:pt>
                <c:pt idx="21">
                  <c:v>0.84</c:v>
                </c:pt>
                <c:pt idx="22">
                  <c:v>0.84</c:v>
                </c:pt>
                <c:pt idx="23">
                  <c:v>0.87</c:v>
                </c:pt>
                <c:pt idx="24">
                  <c:v>0.88</c:v>
                </c:pt>
                <c:pt idx="25">
                  <c:v>0.91</c:v>
                </c:pt>
                <c:pt idx="26">
                  <c:v>0.91</c:v>
                </c:pt>
                <c:pt idx="27">
                  <c:v>0.92</c:v>
                </c:pt>
                <c:pt idx="28">
                  <c:v>0.92</c:v>
                </c:pt>
                <c:pt idx="29">
                  <c:v>0.97</c:v>
                </c:pt>
                <c:pt idx="30">
                  <c:v>1</c:v>
                </c:pt>
                <c:pt idx="31">
                  <c:v>1.01</c:v>
                </c:pt>
                <c:pt idx="32">
                  <c:v>1.02</c:v>
                </c:pt>
                <c:pt idx="33">
                  <c:v>1.05</c:v>
                </c:pt>
                <c:pt idx="34">
                  <c:v>1.1200000000000001</c:v>
                </c:pt>
                <c:pt idx="35">
                  <c:v>1.17</c:v>
                </c:pt>
                <c:pt idx="36">
                  <c:v>1.17</c:v>
                </c:pt>
                <c:pt idx="37">
                  <c:v>1.58</c:v>
                </c:pt>
                <c:pt idx="38">
                  <c:v>0.74218647902317314</c:v>
                </c:pt>
              </c:numCache>
            </c:numRef>
          </c:val>
          <c:extLst>
            <c:ext xmlns:c15="http://schemas.microsoft.com/office/drawing/2012/chart" uri="{02D57815-91ED-43cb-92C2-25804820EDAC}">
              <c15:datalabelsRange>
                <c15:f>Sheet1!$C$6</c15:f>
                <c15:dlblRangeCache>
                  <c:ptCount val="1"/>
                  <c:pt idx="0">
                    <c:v>0.53</c:v>
                  </c:pt>
                </c15:dlblRangeCache>
              </c15:datalabelsRange>
            </c:ext>
            <c:ext xmlns:c16="http://schemas.microsoft.com/office/drawing/2014/chart" uri="{C3380CC4-5D6E-409C-BE32-E72D297353CC}">
              <c16:uniqueId val="{00000035-DCE7-4B62-96A0-30ED36E21798}"/>
            </c:ext>
          </c:extLst>
        </c:ser>
        <c:dLbls>
          <c:showLegendKey val="0"/>
          <c:showVal val="0"/>
          <c:showCatName val="0"/>
          <c:showSerName val="0"/>
          <c:showPercent val="0"/>
          <c:showBubbleSize val="0"/>
        </c:dLbls>
        <c:gapWidth val="50"/>
        <c:overlap val="100"/>
        <c:axId val="42287104"/>
        <c:axId val="42288640"/>
      </c:barChart>
      <c:catAx>
        <c:axId val="42287104"/>
        <c:scaling>
          <c:orientation val="minMax"/>
        </c:scaling>
        <c:delete val="0"/>
        <c:axPos val="b"/>
        <c:numFmt formatCode="General" sourceLinked="0"/>
        <c:majorTickMark val="out"/>
        <c:minorTickMark val="none"/>
        <c:tickLblPos val="low"/>
        <c:spPr>
          <a:noFill/>
          <a:ln w="25400" cap="rnd" cmpd="sng" algn="ctr">
            <a:noFill/>
            <a:prstDash val="solid"/>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42288640"/>
        <c:crosses val="autoZero"/>
        <c:auto val="1"/>
        <c:lblAlgn val="ctr"/>
        <c:lblOffset val="0"/>
        <c:tickLblSkip val="1"/>
        <c:noMultiLvlLbl val="0"/>
      </c:catAx>
      <c:valAx>
        <c:axId val="42288640"/>
        <c:scaling>
          <c:orientation val="minMax"/>
          <c:max val="2.5"/>
          <c:min val="0"/>
        </c:scaling>
        <c:delete val="0"/>
        <c:axPos val="l"/>
        <c:numFmt formatCode="0.00;;&quot;&quot;" sourceLinked="0"/>
        <c:majorTickMark val="out"/>
        <c:minorTickMark val="none"/>
        <c:tickLblPos val="nextTo"/>
        <c:spPr>
          <a:noFill/>
          <a:ln w="19050" cap="flat" cmpd="sng" algn="ctr">
            <a:noFill/>
            <a:prstDash val="solid"/>
            <a:round/>
          </a:ln>
          <a:effectLst/>
        </c:spPr>
        <c:txPr>
          <a:bodyPr rot="-60000000" spcFirstLastPara="1" vertOverflow="ellipsis" vert="horz" wrap="square" anchor="ctr" anchorCtr="1"/>
          <a:lstStyle/>
          <a:p>
            <a:pPr algn="ctr">
              <a:defRPr sz="1400" b="0" i="0" u="none" strike="noStrike" kern="1200" baseline="0">
                <a:solidFill>
                  <a:schemeClr val="tx1"/>
                </a:solidFill>
                <a:latin typeface="+mn-lt"/>
                <a:ea typeface="+mn-ea"/>
                <a:cs typeface="+mn-cs"/>
              </a:defRPr>
            </a:pPr>
            <a:endParaRPr lang="en-US"/>
          </a:p>
        </c:txPr>
        <c:crossAx val="42287104"/>
        <c:crosses val="autoZero"/>
        <c:crossBetween val="between"/>
        <c:majorUnit val="0.5"/>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400" b="1" i="0">
          <a:solidFill>
            <a:srgbClr val="4B4B4B"/>
          </a:solidFill>
          <a:latin typeface="+mn-lt"/>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17608369761179"/>
          <c:y val="9.8937430974603599E-2"/>
          <c:w val="0.82030549330392899"/>
          <c:h val="0.80811330994945751"/>
        </c:manualLayout>
      </c:layout>
      <c:barChart>
        <c:barDir val="bar"/>
        <c:grouping val="clustered"/>
        <c:varyColors val="0"/>
        <c:ser>
          <c:idx val="2"/>
          <c:order val="4"/>
          <c:tx>
            <c:strRef>
              <c:f>Sheet1!$G$1</c:f>
              <c:strCache>
                <c:ptCount val="1"/>
                <c:pt idx="0">
                  <c:v>Total</c:v>
                </c:pt>
              </c:strCache>
            </c:strRef>
          </c:tx>
          <c:spPr>
            <a:noFill/>
            <a:ln>
              <a:noFill/>
            </a:ln>
            <a:effectLst/>
          </c:spPr>
          <c:invertIfNegative val="0"/>
          <c:dPt>
            <c:idx val="1"/>
            <c:invertIfNegative val="0"/>
            <c:bubble3D val="0"/>
            <c:extLst>
              <c:ext xmlns:c16="http://schemas.microsoft.com/office/drawing/2014/chart" uri="{C3380CC4-5D6E-409C-BE32-E72D297353CC}">
                <c16:uniqueId val="{00000000-5FE8-495F-9365-E38FAADAC9BB}"/>
              </c:ext>
            </c:extLst>
          </c:dPt>
          <c:dLbls>
            <c:dLbl>
              <c:idx val="1"/>
              <c:numFmt formatCode="#,##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505050"/>
                      </a:solidFill>
                      <a:latin typeface="+mj-lt"/>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FE8-495F-9365-E38FAADAC9B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05050"/>
                    </a:solidFill>
                    <a:latin typeface="+mj-lt"/>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Sheet1!$A$2:$A$8</c:f>
              <c:strCache>
                <c:ptCount val="7"/>
                <c:pt idx="0">
                  <c:v>IN</c:v>
                </c:pt>
                <c:pt idx="1">
                  <c:v>IL</c:v>
                </c:pt>
                <c:pt idx="2">
                  <c:v>IA</c:v>
                </c:pt>
                <c:pt idx="3">
                  <c:v>KY</c:v>
                </c:pt>
                <c:pt idx="4">
                  <c:v>MO</c:v>
                </c:pt>
                <c:pt idx="5">
                  <c:v>Region</c:v>
                </c:pt>
                <c:pt idx="6">
                  <c:v>CW</c:v>
                </c:pt>
              </c:strCache>
            </c:strRef>
          </c:cat>
          <c:val>
            <c:numRef>
              <c:f>Sheet1!$G$2:$G$8</c:f>
              <c:numCache>
                <c:formatCode>_(* #,##0_);_(* \(#,##0\);_(* "-"??_);_(@_)</c:formatCode>
                <c:ptCount val="7"/>
                <c:pt idx="0" formatCode="General">
                  <c:v>2857</c:v>
                </c:pt>
                <c:pt idx="1">
                  <c:v>2167</c:v>
                </c:pt>
                <c:pt idx="2">
                  <c:v>3181</c:v>
                </c:pt>
                <c:pt idx="3">
                  <c:v>2624</c:v>
                </c:pt>
                <c:pt idx="4">
                  <c:v>2345</c:v>
                </c:pt>
                <c:pt idx="5">
                  <c:v>2419.7655179766407</c:v>
                </c:pt>
                <c:pt idx="6">
                  <c:v>2458</c:v>
                </c:pt>
              </c:numCache>
            </c:numRef>
          </c:val>
          <c:extLst>
            <c:ext xmlns:c16="http://schemas.microsoft.com/office/drawing/2014/chart" uri="{C3380CC4-5D6E-409C-BE32-E72D297353CC}">
              <c16:uniqueId val="{00000001-5FE8-495F-9365-E38FAADAC9BB}"/>
            </c:ext>
          </c:extLst>
        </c:ser>
        <c:dLbls>
          <c:showLegendKey val="0"/>
          <c:showVal val="0"/>
          <c:showCatName val="0"/>
          <c:showSerName val="0"/>
          <c:showPercent val="0"/>
          <c:showBubbleSize val="0"/>
        </c:dLbls>
        <c:gapWidth val="71"/>
        <c:axId val="161944320"/>
        <c:axId val="161942528"/>
      </c:barChart>
      <c:barChart>
        <c:barDir val="bar"/>
        <c:grouping val="stacked"/>
        <c:varyColors val="0"/>
        <c:ser>
          <c:idx val="0"/>
          <c:order val="0"/>
          <c:tx>
            <c:strRef>
              <c:f>Sheet1!$E$1</c:f>
              <c:strCache>
                <c:ptCount val="1"/>
                <c:pt idx="0">
                  <c:v>Lost-Time</c:v>
                </c:pt>
              </c:strCache>
            </c:strRef>
          </c:tx>
          <c:spPr>
            <a:solidFill>
              <a:srgbClr val="0070C0"/>
            </a:solidFill>
            <a:ln>
              <a:noFill/>
            </a:ln>
            <a:effectLst/>
            <a:scene3d>
              <a:camera prst="orthographicFront"/>
              <a:lightRig rig="threePt" dir="t"/>
            </a:scene3d>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IN</c:v>
                </c:pt>
                <c:pt idx="1">
                  <c:v>IL</c:v>
                </c:pt>
                <c:pt idx="2">
                  <c:v>IA</c:v>
                </c:pt>
                <c:pt idx="3">
                  <c:v>KY</c:v>
                </c:pt>
                <c:pt idx="4">
                  <c:v>MO</c:v>
                </c:pt>
                <c:pt idx="5">
                  <c:v>Region</c:v>
                </c:pt>
                <c:pt idx="6">
                  <c:v>CW</c:v>
                </c:pt>
              </c:strCache>
            </c:strRef>
          </c:cat>
          <c:val>
            <c:numRef>
              <c:f>Sheet1!$E$2:$E$8</c:f>
              <c:numCache>
                <c:formatCode>General</c:formatCode>
                <c:ptCount val="7"/>
                <c:pt idx="0">
                  <c:v>550</c:v>
                </c:pt>
              </c:numCache>
            </c:numRef>
          </c:val>
          <c:extLst>
            <c:ext xmlns:c16="http://schemas.microsoft.com/office/drawing/2014/chart" uri="{C3380CC4-5D6E-409C-BE32-E72D297353CC}">
              <c16:uniqueId val="{00000002-5FE8-495F-9365-E38FAADAC9BB}"/>
            </c:ext>
          </c:extLst>
        </c:ser>
        <c:ser>
          <c:idx val="1"/>
          <c:order val="1"/>
          <c:tx>
            <c:strRef>
              <c:f>Sheet1!$F$1</c:f>
              <c:strCache>
                <c:ptCount val="1"/>
                <c:pt idx="0">
                  <c:v>Medical Only</c:v>
                </c:pt>
              </c:strCache>
            </c:strRef>
          </c:tx>
          <c:spPr>
            <a:solidFill>
              <a:srgbClr val="FF9B2D"/>
            </a:solidFill>
            <a:ln>
              <a:noFill/>
            </a:ln>
            <a:effectLst/>
            <a:scene3d>
              <a:camera prst="orthographicFront"/>
              <a:lightRig rig="threePt" dir="t"/>
            </a:scene3d>
          </c:spPr>
          <c:invertIfNegative val="0"/>
          <c:dPt>
            <c:idx val="0"/>
            <c:invertIfNegative val="0"/>
            <c:bubble3D val="0"/>
            <c:extLst>
              <c:ext xmlns:c16="http://schemas.microsoft.com/office/drawing/2014/chart" uri="{C3380CC4-5D6E-409C-BE32-E72D297353CC}">
                <c16:uniqueId val="{00000003-5FE8-495F-9365-E38FAADAC9BB}"/>
              </c:ext>
            </c:extLst>
          </c:dPt>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Verdana" panose="020B0604030504040204" pitchFamily="34" charset="0"/>
                    <a:cs typeface="Verdan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IN</c:v>
                </c:pt>
                <c:pt idx="1">
                  <c:v>IL</c:v>
                </c:pt>
                <c:pt idx="2">
                  <c:v>IA</c:v>
                </c:pt>
                <c:pt idx="3">
                  <c:v>KY</c:v>
                </c:pt>
                <c:pt idx="4">
                  <c:v>MO</c:v>
                </c:pt>
                <c:pt idx="5">
                  <c:v>Region</c:v>
                </c:pt>
                <c:pt idx="6">
                  <c:v>CW</c:v>
                </c:pt>
              </c:strCache>
            </c:strRef>
          </c:cat>
          <c:val>
            <c:numRef>
              <c:f>Sheet1!$F$2:$F$8</c:f>
              <c:numCache>
                <c:formatCode>General</c:formatCode>
                <c:ptCount val="7"/>
                <c:pt idx="0">
                  <c:v>2307</c:v>
                </c:pt>
              </c:numCache>
            </c:numRef>
          </c:val>
          <c:extLst>
            <c:ext xmlns:c16="http://schemas.microsoft.com/office/drawing/2014/chart" uri="{C3380CC4-5D6E-409C-BE32-E72D297353CC}">
              <c16:uniqueId val="{00000004-5FE8-495F-9365-E38FAADAC9BB}"/>
            </c:ext>
          </c:extLst>
        </c:ser>
        <c:ser>
          <c:idx val="3"/>
          <c:order val="2"/>
          <c:tx>
            <c:strRef>
              <c:f>Sheet1!$H$1</c:f>
              <c:strCache>
                <c:ptCount val="1"/>
                <c:pt idx="0">
                  <c:v>Grey LT</c:v>
                </c:pt>
              </c:strCache>
            </c:strRef>
          </c:tx>
          <c:spPr>
            <a:solidFill>
              <a:schemeClr val="bg1">
                <a:lumMod val="75000"/>
              </a:schemeClr>
            </a:solidFill>
            <a:ln>
              <a:noFill/>
            </a:ln>
            <a:effectLst/>
            <a:scene3d>
              <a:camera prst="orthographicFront"/>
              <a:lightRig rig="threePt" dir="t"/>
            </a:scene3d>
          </c:spPr>
          <c:invertIfNegative val="0"/>
          <c:cat>
            <c:strRef>
              <c:f>Sheet1!$A$2:$A$8</c:f>
              <c:strCache>
                <c:ptCount val="7"/>
                <c:pt idx="0">
                  <c:v>IN</c:v>
                </c:pt>
                <c:pt idx="1">
                  <c:v>IL</c:v>
                </c:pt>
                <c:pt idx="2">
                  <c:v>IA</c:v>
                </c:pt>
                <c:pt idx="3">
                  <c:v>KY</c:v>
                </c:pt>
                <c:pt idx="4">
                  <c:v>MO</c:v>
                </c:pt>
                <c:pt idx="5">
                  <c:v>Region</c:v>
                </c:pt>
                <c:pt idx="6">
                  <c:v>CW</c:v>
                </c:pt>
              </c:strCache>
            </c:strRef>
          </c:cat>
          <c:val>
            <c:numRef>
              <c:f>Sheet1!$H$2:$H$8</c:f>
              <c:numCache>
                <c:formatCode>_(* #,##0_);_(* \(#,##0\);_(* "-"??_);_(@_)</c:formatCode>
                <c:ptCount val="7"/>
                <c:pt idx="1">
                  <c:v>768</c:v>
                </c:pt>
                <c:pt idx="2">
                  <c:v>770</c:v>
                </c:pt>
                <c:pt idx="3">
                  <c:v>570</c:v>
                </c:pt>
                <c:pt idx="4">
                  <c:v>763</c:v>
                </c:pt>
                <c:pt idx="5">
                  <c:v>734.87124239917989</c:v>
                </c:pt>
                <c:pt idx="6">
                  <c:v>654</c:v>
                </c:pt>
              </c:numCache>
            </c:numRef>
          </c:val>
          <c:extLst>
            <c:ext xmlns:c16="http://schemas.microsoft.com/office/drawing/2014/chart" uri="{C3380CC4-5D6E-409C-BE32-E72D297353CC}">
              <c16:uniqueId val="{00000005-5FE8-495F-9365-E38FAADAC9BB}"/>
            </c:ext>
          </c:extLst>
        </c:ser>
        <c:ser>
          <c:idx val="4"/>
          <c:order val="3"/>
          <c:tx>
            <c:strRef>
              <c:f>Sheet1!$I$1</c:f>
              <c:strCache>
                <c:ptCount val="1"/>
                <c:pt idx="0">
                  <c:v>Grey Med</c:v>
                </c:pt>
              </c:strCache>
            </c:strRef>
          </c:tx>
          <c:spPr>
            <a:solidFill>
              <a:schemeClr val="bg1">
                <a:lumMod val="85000"/>
              </a:schemeClr>
            </a:solidFill>
            <a:ln>
              <a:noFill/>
            </a:ln>
            <a:effectLst/>
            <a:scene3d>
              <a:camera prst="orthographicFront"/>
              <a:lightRig rig="threePt" dir="t"/>
            </a:scene3d>
          </c:spPr>
          <c:invertIfNegative val="0"/>
          <c:cat>
            <c:strRef>
              <c:f>Sheet1!$A$2:$A$8</c:f>
              <c:strCache>
                <c:ptCount val="7"/>
                <c:pt idx="0">
                  <c:v>IN</c:v>
                </c:pt>
                <c:pt idx="1">
                  <c:v>IL</c:v>
                </c:pt>
                <c:pt idx="2">
                  <c:v>IA</c:v>
                </c:pt>
                <c:pt idx="3">
                  <c:v>KY</c:v>
                </c:pt>
                <c:pt idx="4">
                  <c:v>MO</c:v>
                </c:pt>
                <c:pt idx="5">
                  <c:v>Region</c:v>
                </c:pt>
                <c:pt idx="6">
                  <c:v>CW</c:v>
                </c:pt>
              </c:strCache>
            </c:strRef>
          </c:cat>
          <c:val>
            <c:numRef>
              <c:f>Sheet1!$I$2:$I$8</c:f>
              <c:numCache>
                <c:formatCode>_(* #,##0_);_(* \(#,##0\);_(* "-"??_);_(@_)</c:formatCode>
                <c:ptCount val="7"/>
                <c:pt idx="1">
                  <c:v>1399</c:v>
                </c:pt>
                <c:pt idx="2">
                  <c:v>2411</c:v>
                </c:pt>
                <c:pt idx="3">
                  <c:v>2054</c:v>
                </c:pt>
                <c:pt idx="4">
                  <c:v>1582</c:v>
                </c:pt>
                <c:pt idx="5">
                  <c:v>1684.8942755774608</c:v>
                </c:pt>
                <c:pt idx="6">
                  <c:v>1804</c:v>
                </c:pt>
              </c:numCache>
            </c:numRef>
          </c:val>
          <c:extLst>
            <c:ext xmlns:c16="http://schemas.microsoft.com/office/drawing/2014/chart" uri="{C3380CC4-5D6E-409C-BE32-E72D297353CC}">
              <c16:uniqueId val="{00000006-5FE8-495F-9365-E38FAADAC9BB}"/>
            </c:ext>
          </c:extLst>
        </c:ser>
        <c:dLbls>
          <c:showLegendKey val="0"/>
          <c:showVal val="0"/>
          <c:showCatName val="0"/>
          <c:showSerName val="0"/>
          <c:showPercent val="0"/>
          <c:showBubbleSize val="0"/>
        </c:dLbls>
        <c:gapWidth val="70"/>
        <c:overlap val="100"/>
        <c:axId val="729584656"/>
        <c:axId val="729581376"/>
      </c:barChart>
      <c:valAx>
        <c:axId val="161942528"/>
        <c:scaling>
          <c:orientation val="minMax"/>
        </c:scaling>
        <c:delete val="1"/>
        <c:axPos val="b"/>
        <c:numFmt formatCode="General" sourceLinked="1"/>
        <c:majorTickMark val="out"/>
        <c:minorTickMark val="none"/>
        <c:tickLblPos val="nextTo"/>
        <c:crossAx val="161944320"/>
        <c:crosses val="max"/>
        <c:crossBetween val="between"/>
      </c:valAx>
      <c:catAx>
        <c:axId val="161944320"/>
        <c:scaling>
          <c:orientation val="maxMin"/>
        </c:scaling>
        <c:delete val="0"/>
        <c:axPos val="l"/>
        <c:numFmt formatCode="General" sourceLinked="1"/>
        <c:majorTickMark val="out"/>
        <c:minorTickMark val="none"/>
        <c:tickLblPos val="nextTo"/>
        <c:spPr>
          <a:noFill/>
          <a:ln w="25400" cap="flat" cmpd="sng" algn="ctr">
            <a:noFill/>
            <a:prstDash val="solid"/>
            <a:round/>
          </a:ln>
          <a:effectLst/>
        </c:spPr>
        <c:txPr>
          <a:bodyPr rot="-60000000" spcFirstLastPara="1" vertOverflow="ellipsis" vert="horz" wrap="square" anchor="ctr" anchorCtr="1"/>
          <a:lstStyle/>
          <a:p>
            <a:pPr>
              <a:defRPr sz="1400" b="0" i="0" u="none" strike="noStrike" kern="1200" baseline="0">
                <a:solidFill>
                  <a:srgbClr val="505050"/>
                </a:solidFill>
                <a:latin typeface="+mn-lt"/>
                <a:ea typeface="Verdana" panose="020B0604030504040204" pitchFamily="34" charset="0"/>
                <a:cs typeface="Verdana" panose="020B0604030504040204" pitchFamily="34" charset="0"/>
              </a:defRPr>
            </a:pPr>
            <a:endParaRPr lang="en-US"/>
          </a:p>
        </c:txPr>
        <c:crossAx val="161942528"/>
        <c:crosses val="autoZero"/>
        <c:auto val="1"/>
        <c:lblAlgn val="ctr"/>
        <c:lblOffset val="100"/>
        <c:noMultiLvlLbl val="0"/>
      </c:catAx>
      <c:valAx>
        <c:axId val="729581376"/>
        <c:scaling>
          <c:orientation val="minMax"/>
        </c:scaling>
        <c:delete val="1"/>
        <c:axPos val="t"/>
        <c:numFmt formatCode="General" sourceLinked="1"/>
        <c:majorTickMark val="out"/>
        <c:minorTickMark val="none"/>
        <c:tickLblPos val="nextTo"/>
        <c:crossAx val="729584656"/>
        <c:crosses val="autoZero"/>
        <c:crossBetween val="between"/>
      </c:valAx>
      <c:catAx>
        <c:axId val="729584656"/>
        <c:scaling>
          <c:orientation val="maxMin"/>
        </c:scaling>
        <c:delete val="0"/>
        <c:axPos val="r"/>
        <c:numFmt formatCode="General" sourceLinked="1"/>
        <c:majorTickMark val="out"/>
        <c:minorTickMark val="none"/>
        <c:tickLblPos val="none"/>
        <c:spPr>
          <a:noFill/>
          <a:ln w="9525" cap="flat" cmpd="sng" algn="ctr">
            <a:noFill/>
            <a:prstDash val="solid"/>
            <a:round/>
          </a:ln>
          <a:effectLst/>
        </c:spPr>
        <c:txPr>
          <a:bodyPr rot="-60000000" spcFirstLastPara="1" vertOverflow="ellipsis" vert="horz" wrap="square" anchor="ctr" anchorCtr="1"/>
          <a:lstStyle/>
          <a:p>
            <a:pPr>
              <a:defRPr sz="1400" b="1" i="0" u="none" strike="noStrike" kern="1200" baseline="0">
                <a:solidFill>
                  <a:srgbClr val="4B4B4B"/>
                </a:solidFill>
                <a:latin typeface="+mj-lt"/>
                <a:ea typeface="Verdana" panose="020B0604030504040204" pitchFamily="34" charset="0"/>
                <a:cs typeface="Verdana" panose="020B0604030504040204" pitchFamily="34" charset="0"/>
              </a:defRPr>
            </a:pPr>
            <a:endParaRPr lang="en-US"/>
          </a:p>
        </c:txPr>
        <c:crossAx val="729581376"/>
        <c:crosses val="max"/>
        <c:auto val="1"/>
        <c:lblAlgn val="ctr"/>
        <c:lblOffset val="100"/>
        <c:noMultiLvlLbl val="0"/>
      </c:catAx>
      <c:spPr>
        <a:noFill/>
        <a:ln>
          <a:noFill/>
        </a:ln>
        <a:effectLst/>
      </c:spPr>
    </c:plotArea>
    <c:plotVisOnly val="1"/>
    <c:dispBlanksAs val="gap"/>
    <c:showDLblsOverMax val="0"/>
  </c:chart>
  <c:spPr>
    <a:noFill/>
    <a:ln w="9525" cap="flat" cmpd="sng" algn="ctr">
      <a:noFill/>
      <a:prstDash val="solid"/>
    </a:ln>
    <a:effectLst/>
  </c:spPr>
  <c:txPr>
    <a:bodyPr/>
    <a:lstStyle/>
    <a:p>
      <a:pPr>
        <a:defRPr sz="1400" b="1">
          <a:solidFill>
            <a:srgbClr val="4B4B4B"/>
          </a:solidFill>
          <a:latin typeface="+mj-lt"/>
          <a:ea typeface="Verdana" panose="020B0604030504040204" pitchFamily="34" charset="0"/>
          <a:cs typeface="Verdana" panose="020B060403050404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729985967820508E-2"/>
          <c:y val="7.6338116400778505E-2"/>
          <c:w val="0.96604938271604934"/>
          <c:h val="0.72827818773606368"/>
        </c:manualLayout>
      </c:layout>
      <c:barChart>
        <c:barDir val="col"/>
        <c:grouping val="clustered"/>
        <c:varyColors val="0"/>
        <c:ser>
          <c:idx val="0"/>
          <c:order val="0"/>
          <c:tx>
            <c:strRef>
              <c:f>Sheet1!$B$1</c:f>
              <c:strCache>
                <c:ptCount val="1"/>
                <c:pt idx="0">
                  <c:v>PY 2020</c:v>
                </c:pt>
              </c:strCache>
            </c:strRef>
          </c:tx>
          <c:spPr>
            <a:solidFill>
              <a:sysClr val="window" lastClr="FFFFFF">
                <a:lumMod val="75000"/>
              </a:sysClr>
            </a:solidFill>
            <a:ln w="12700">
              <a:noFill/>
            </a:ln>
            <a:effectLst/>
            <a:scene3d>
              <a:camera prst="orthographicFront"/>
              <a:lightRig rig="threePt" dir="t"/>
            </a:scene3d>
          </c:spPr>
          <c:invertIfNegative val="0"/>
          <c:dPt>
            <c:idx val="0"/>
            <c:invertIfNegative val="0"/>
            <c:bubble3D val="0"/>
            <c:spPr>
              <a:solidFill>
                <a:srgbClr val="FF9B2D"/>
              </a:solidFill>
              <a:ln w="12700">
                <a:noFill/>
              </a:ln>
              <a:effectLst/>
              <a:scene3d>
                <a:camera prst="orthographicFront"/>
                <a:lightRig rig="threePt" dir="t"/>
              </a:scene3d>
            </c:spPr>
            <c:extLst>
              <c:ext xmlns:c16="http://schemas.microsoft.com/office/drawing/2014/chart" uri="{C3380CC4-5D6E-409C-BE32-E72D297353CC}">
                <c16:uniqueId val="{00000001-F02E-4D86-994B-57C06C6BAE6A}"/>
              </c:ext>
            </c:extLst>
          </c:dPt>
          <c:dPt>
            <c:idx val="1"/>
            <c:invertIfNegative val="0"/>
            <c:bubble3D val="0"/>
            <c:spPr>
              <a:solidFill>
                <a:sysClr val="window" lastClr="FFFFFF">
                  <a:lumMod val="85000"/>
                </a:sysClr>
              </a:solidFill>
              <a:ln w="12700">
                <a:noFill/>
              </a:ln>
              <a:effectLst/>
              <a:scene3d>
                <a:camera prst="orthographicFront"/>
                <a:lightRig rig="threePt" dir="t"/>
              </a:scene3d>
            </c:spPr>
            <c:extLst>
              <c:ext xmlns:c16="http://schemas.microsoft.com/office/drawing/2014/chart" uri="{C3380CC4-5D6E-409C-BE32-E72D297353CC}">
                <c16:uniqueId val="{00000003-F02E-4D86-994B-57C06C6BAE6A}"/>
              </c:ext>
            </c:extLst>
          </c:dPt>
          <c:dPt>
            <c:idx val="2"/>
            <c:invertIfNegative val="0"/>
            <c:bubble3D val="0"/>
            <c:spPr>
              <a:solidFill>
                <a:sysClr val="window" lastClr="FFFFFF">
                  <a:lumMod val="85000"/>
                </a:sysClr>
              </a:solidFill>
              <a:ln w="12700">
                <a:noFill/>
              </a:ln>
              <a:effectLst/>
              <a:scene3d>
                <a:camera prst="orthographicFront"/>
                <a:lightRig rig="threePt" dir="t"/>
              </a:scene3d>
            </c:spPr>
            <c:extLst>
              <c:ext xmlns:c16="http://schemas.microsoft.com/office/drawing/2014/chart" uri="{C3380CC4-5D6E-409C-BE32-E72D297353CC}">
                <c16:uniqueId val="{00000005-F02E-4D86-994B-57C06C6BAE6A}"/>
              </c:ext>
            </c:extLst>
          </c:dPt>
          <c:dPt>
            <c:idx val="3"/>
            <c:invertIfNegative val="0"/>
            <c:bubble3D val="0"/>
            <c:spPr>
              <a:solidFill>
                <a:sysClr val="window" lastClr="FFFFFF">
                  <a:lumMod val="85000"/>
                </a:sysClr>
              </a:solidFill>
              <a:ln w="12700">
                <a:noFill/>
              </a:ln>
              <a:effectLst/>
              <a:scene3d>
                <a:camera prst="orthographicFront"/>
                <a:lightRig rig="threePt" dir="t"/>
              </a:scene3d>
            </c:spPr>
            <c:extLst>
              <c:ext xmlns:c16="http://schemas.microsoft.com/office/drawing/2014/chart" uri="{C3380CC4-5D6E-409C-BE32-E72D297353CC}">
                <c16:uniqueId val="{00000007-F02E-4D86-994B-57C06C6BAE6A}"/>
              </c:ext>
            </c:extLst>
          </c:dPt>
          <c:dPt>
            <c:idx val="4"/>
            <c:invertIfNegative val="0"/>
            <c:bubble3D val="0"/>
            <c:spPr>
              <a:solidFill>
                <a:sysClr val="window" lastClr="FFFFFF">
                  <a:lumMod val="85000"/>
                </a:sysClr>
              </a:solidFill>
              <a:ln w="12700">
                <a:noFill/>
              </a:ln>
              <a:effectLst/>
              <a:scene3d>
                <a:camera prst="orthographicFront"/>
                <a:lightRig rig="threePt" dir="t"/>
              </a:scene3d>
            </c:spPr>
            <c:extLst>
              <c:ext xmlns:c16="http://schemas.microsoft.com/office/drawing/2014/chart" uri="{C3380CC4-5D6E-409C-BE32-E72D297353CC}">
                <c16:uniqueId val="{00000009-F02E-4D86-994B-57C06C6BAE6A}"/>
              </c:ext>
            </c:extLst>
          </c:dPt>
          <c:dPt>
            <c:idx val="5"/>
            <c:invertIfNegative val="0"/>
            <c:bubble3D val="0"/>
            <c:spPr>
              <a:solidFill>
                <a:sysClr val="window" lastClr="FFFFFF">
                  <a:lumMod val="85000"/>
                </a:sysClr>
              </a:solidFill>
              <a:ln w="12700">
                <a:noFill/>
              </a:ln>
              <a:effectLst/>
              <a:scene3d>
                <a:camera prst="orthographicFront"/>
                <a:lightRig rig="threePt" dir="t"/>
              </a:scene3d>
            </c:spPr>
            <c:extLst>
              <c:ext xmlns:c16="http://schemas.microsoft.com/office/drawing/2014/chart" uri="{C3380CC4-5D6E-409C-BE32-E72D297353CC}">
                <c16:uniqueId val="{0000000B-F02E-4D86-994B-57C06C6BAE6A}"/>
              </c:ext>
            </c:extLst>
          </c:dPt>
          <c:dPt>
            <c:idx val="6"/>
            <c:invertIfNegative val="0"/>
            <c:bubble3D val="0"/>
            <c:spPr>
              <a:solidFill>
                <a:sysClr val="window" lastClr="FFFFFF">
                  <a:lumMod val="85000"/>
                </a:sysClr>
              </a:solidFill>
              <a:ln w="12700">
                <a:noFill/>
              </a:ln>
              <a:effectLst/>
              <a:scene3d>
                <a:camera prst="orthographicFront"/>
                <a:lightRig rig="threePt" dir="t"/>
              </a:scene3d>
            </c:spPr>
            <c:extLst>
              <c:ext xmlns:c16="http://schemas.microsoft.com/office/drawing/2014/chart" uri="{C3380CC4-5D6E-409C-BE32-E72D297353CC}">
                <c16:uniqueId val="{0000000D-F02E-4D86-994B-57C06C6BAE6A}"/>
              </c:ext>
            </c:extLst>
          </c:dPt>
          <c:dPt>
            <c:idx val="7"/>
            <c:invertIfNegative val="0"/>
            <c:bubble3D val="0"/>
            <c:spPr>
              <a:solidFill>
                <a:sysClr val="window" lastClr="FFFFFF">
                  <a:lumMod val="85000"/>
                </a:sysClr>
              </a:solidFill>
              <a:ln w="12700">
                <a:noFill/>
              </a:ln>
              <a:effectLst/>
              <a:scene3d>
                <a:camera prst="orthographicFront"/>
                <a:lightRig rig="threePt" dir="t"/>
              </a:scene3d>
            </c:spPr>
            <c:extLst>
              <c:ext xmlns:c16="http://schemas.microsoft.com/office/drawing/2014/chart" uri="{C3380CC4-5D6E-409C-BE32-E72D297353CC}">
                <c16:uniqueId val="{0000000F-F02E-4D86-994B-57C06C6BAE6A}"/>
              </c:ext>
            </c:extLst>
          </c:dPt>
          <c:dPt>
            <c:idx val="8"/>
            <c:invertIfNegative val="0"/>
            <c:bubble3D val="0"/>
            <c:spPr>
              <a:solidFill>
                <a:sysClr val="window" lastClr="FFFFFF">
                  <a:lumMod val="85000"/>
                </a:sysClr>
              </a:solidFill>
              <a:ln w="12700">
                <a:noFill/>
              </a:ln>
              <a:effectLst/>
              <a:scene3d>
                <a:camera prst="orthographicFront"/>
                <a:lightRig rig="threePt" dir="t"/>
              </a:scene3d>
            </c:spPr>
            <c:extLst>
              <c:ext xmlns:c16="http://schemas.microsoft.com/office/drawing/2014/chart" uri="{C3380CC4-5D6E-409C-BE32-E72D297353CC}">
                <c16:uniqueId val="{00000011-F02E-4D86-994B-57C06C6BAE6A}"/>
              </c:ext>
            </c:extLst>
          </c:dPt>
          <c:dLbls>
            <c:dLbl>
              <c:idx val="0"/>
              <c:spPr>
                <a:noFill/>
                <a:ln>
                  <a:noFill/>
                </a:ln>
                <a:effectLst/>
              </c:spPr>
              <c:txPr>
                <a:bodyPr wrap="square" lIns="38100" tIns="19050" rIns="38100" bIns="19050" anchor="ctr">
                  <a:spAutoFit/>
                </a:bodyPr>
                <a:lstStyle/>
                <a:p>
                  <a:pPr>
                    <a:defRPr b="0" baseline="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2E-4D86-994B-57C06C6BAE6A}"/>
                </c:ext>
              </c:extLst>
            </c:dLbl>
            <c:spPr>
              <a:noFill/>
              <a:ln>
                <a:noFill/>
              </a:ln>
              <a:effectLst/>
            </c:spPr>
            <c:txPr>
              <a:bodyPr wrap="square" lIns="38100" tIns="19050" rIns="38100" bIns="19050" anchor="ctr">
                <a:spAutoFit/>
              </a:bodyPr>
              <a:lstStyle/>
              <a:p>
                <a:pPr>
                  <a:defRPr baseline="0">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Sheet1!$A$2:$A$6</c:f>
              <c:strCache>
                <c:ptCount val="5"/>
                <c:pt idx="0">
                  <c:v>IN</c:v>
                </c:pt>
                <c:pt idx="1">
                  <c:v>IL</c:v>
                </c:pt>
                <c:pt idx="2">
                  <c:v>IA</c:v>
                </c:pt>
                <c:pt idx="3">
                  <c:v>KY</c:v>
                </c:pt>
                <c:pt idx="4">
                  <c:v>MO</c:v>
                </c:pt>
              </c:strCache>
            </c:strRef>
          </c:cat>
          <c:val>
            <c:numRef>
              <c:f>Sheet1!$B$2:$B$6</c:f>
              <c:numCache>
                <c:formatCode>0.0</c:formatCode>
                <c:ptCount val="5"/>
                <c:pt idx="0">
                  <c:v>16.204999999999998</c:v>
                </c:pt>
                <c:pt idx="1">
                  <c:v>36.735999999999997</c:v>
                </c:pt>
                <c:pt idx="2">
                  <c:v>26.914000000000001</c:v>
                </c:pt>
                <c:pt idx="3">
                  <c:v>25.117000000000001</c:v>
                </c:pt>
                <c:pt idx="4">
                  <c:v>25.443999999999999</c:v>
                </c:pt>
              </c:numCache>
            </c:numRef>
          </c:val>
          <c:extLst>
            <c:ext xmlns:c16="http://schemas.microsoft.com/office/drawing/2014/chart" uri="{C3380CC4-5D6E-409C-BE32-E72D297353CC}">
              <c16:uniqueId val="{00000012-F02E-4D86-994B-57C06C6BAE6A}"/>
            </c:ext>
          </c:extLst>
        </c:ser>
        <c:ser>
          <c:idx val="1"/>
          <c:order val="1"/>
          <c:tx>
            <c:strRef>
              <c:f>Sheet1!$C$1</c:f>
              <c:strCache>
                <c:ptCount val="1"/>
                <c:pt idx="0">
                  <c:v>PY 2021</c:v>
                </c:pt>
              </c:strCache>
            </c:strRef>
          </c:tx>
          <c:spPr>
            <a:solidFill>
              <a:sysClr val="window" lastClr="FFFFFF">
                <a:lumMod val="65000"/>
              </a:sysClr>
            </a:solidFill>
            <a:ln>
              <a:noFill/>
            </a:ln>
            <a:effectLst/>
            <a:scene3d>
              <a:camera prst="orthographicFront"/>
              <a:lightRig rig="threePt" dir="t"/>
            </a:scene3d>
          </c:spPr>
          <c:invertIfNegative val="0"/>
          <c:dPt>
            <c:idx val="0"/>
            <c:invertIfNegative val="0"/>
            <c:bubble3D val="0"/>
            <c:spPr>
              <a:solidFill>
                <a:srgbClr val="008AFE"/>
              </a:solidFill>
              <a:ln>
                <a:noFill/>
              </a:ln>
              <a:effectLst/>
              <a:scene3d>
                <a:camera prst="orthographicFront"/>
                <a:lightRig rig="threePt" dir="t"/>
              </a:scene3d>
            </c:spPr>
            <c:extLst>
              <c:ext xmlns:c16="http://schemas.microsoft.com/office/drawing/2014/chart" uri="{C3380CC4-5D6E-409C-BE32-E72D297353CC}">
                <c16:uniqueId val="{00000014-F02E-4D86-994B-57C06C6BAE6A}"/>
              </c:ext>
            </c:extLst>
          </c:dPt>
          <c:dPt>
            <c:idx val="1"/>
            <c:invertIfNegative val="0"/>
            <c:bubble3D val="0"/>
            <c:spPr>
              <a:solidFill>
                <a:sysClr val="window" lastClr="FFFFFF">
                  <a:lumMod val="75000"/>
                </a:sysClr>
              </a:solidFill>
              <a:ln>
                <a:noFill/>
              </a:ln>
              <a:effectLst/>
              <a:scene3d>
                <a:camera prst="orthographicFront"/>
                <a:lightRig rig="threePt" dir="t"/>
              </a:scene3d>
            </c:spPr>
            <c:extLst>
              <c:ext xmlns:c16="http://schemas.microsoft.com/office/drawing/2014/chart" uri="{C3380CC4-5D6E-409C-BE32-E72D297353CC}">
                <c16:uniqueId val="{00000016-F02E-4D86-994B-57C06C6BAE6A}"/>
              </c:ext>
            </c:extLst>
          </c:dPt>
          <c:dPt>
            <c:idx val="2"/>
            <c:invertIfNegative val="0"/>
            <c:bubble3D val="0"/>
            <c:spPr>
              <a:solidFill>
                <a:sysClr val="window" lastClr="FFFFFF">
                  <a:lumMod val="75000"/>
                </a:sysClr>
              </a:solidFill>
              <a:ln>
                <a:noFill/>
              </a:ln>
              <a:effectLst/>
              <a:scene3d>
                <a:camera prst="orthographicFront"/>
                <a:lightRig rig="threePt" dir="t"/>
              </a:scene3d>
            </c:spPr>
            <c:extLst>
              <c:ext xmlns:c16="http://schemas.microsoft.com/office/drawing/2014/chart" uri="{C3380CC4-5D6E-409C-BE32-E72D297353CC}">
                <c16:uniqueId val="{00000018-F02E-4D86-994B-57C06C6BAE6A}"/>
              </c:ext>
            </c:extLst>
          </c:dPt>
          <c:dPt>
            <c:idx val="3"/>
            <c:invertIfNegative val="0"/>
            <c:bubble3D val="0"/>
            <c:spPr>
              <a:solidFill>
                <a:sysClr val="window" lastClr="FFFFFF">
                  <a:lumMod val="75000"/>
                </a:sysClr>
              </a:solidFill>
              <a:ln>
                <a:noFill/>
              </a:ln>
              <a:effectLst/>
              <a:scene3d>
                <a:camera prst="orthographicFront"/>
                <a:lightRig rig="threePt" dir="t"/>
              </a:scene3d>
            </c:spPr>
            <c:extLst>
              <c:ext xmlns:c16="http://schemas.microsoft.com/office/drawing/2014/chart" uri="{C3380CC4-5D6E-409C-BE32-E72D297353CC}">
                <c16:uniqueId val="{0000001A-F02E-4D86-994B-57C06C6BAE6A}"/>
              </c:ext>
            </c:extLst>
          </c:dPt>
          <c:dPt>
            <c:idx val="4"/>
            <c:invertIfNegative val="0"/>
            <c:bubble3D val="0"/>
            <c:spPr>
              <a:solidFill>
                <a:sysClr val="window" lastClr="FFFFFF">
                  <a:lumMod val="75000"/>
                </a:sysClr>
              </a:solidFill>
              <a:ln>
                <a:noFill/>
              </a:ln>
              <a:effectLst/>
              <a:scene3d>
                <a:camera prst="orthographicFront"/>
                <a:lightRig rig="threePt" dir="t"/>
              </a:scene3d>
            </c:spPr>
            <c:extLst>
              <c:ext xmlns:c16="http://schemas.microsoft.com/office/drawing/2014/chart" uri="{C3380CC4-5D6E-409C-BE32-E72D297353CC}">
                <c16:uniqueId val="{0000001C-F02E-4D86-994B-57C06C6BAE6A}"/>
              </c:ext>
            </c:extLst>
          </c:dPt>
          <c:dPt>
            <c:idx val="5"/>
            <c:invertIfNegative val="0"/>
            <c:bubble3D val="0"/>
            <c:spPr>
              <a:solidFill>
                <a:sysClr val="window" lastClr="FFFFFF">
                  <a:lumMod val="75000"/>
                </a:sysClr>
              </a:solidFill>
              <a:ln>
                <a:noFill/>
              </a:ln>
              <a:effectLst/>
              <a:scene3d>
                <a:camera prst="orthographicFront"/>
                <a:lightRig rig="threePt" dir="t"/>
              </a:scene3d>
            </c:spPr>
            <c:extLst>
              <c:ext xmlns:c16="http://schemas.microsoft.com/office/drawing/2014/chart" uri="{C3380CC4-5D6E-409C-BE32-E72D297353CC}">
                <c16:uniqueId val="{0000001E-F02E-4D86-994B-57C06C6BAE6A}"/>
              </c:ext>
            </c:extLst>
          </c:dPt>
          <c:dPt>
            <c:idx val="6"/>
            <c:invertIfNegative val="0"/>
            <c:bubble3D val="0"/>
            <c:spPr>
              <a:solidFill>
                <a:sysClr val="window" lastClr="FFFFFF">
                  <a:lumMod val="75000"/>
                </a:sysClr>
              </a:solidFill>
              <a:ln>
                <a:noFill/>
              </a:ln>
              <a:effectLst/>
              <a:scene3d>
                <a:camera prst="orthographicFront"/>
                <a:lightRig rig="threePt" dir="t"/>
              </a:scene3d>
            </c:spPr>
            <c:extLst>
              <c:ext xmlns:c16="http://schemas.microsoft.com/office/drawing/2014/chart" uri="{C3380CC4-5D6E-409C-BE32-E72D297353CC}">
                <c16:uniqueId val="{00000020-F02E-4D86-994B-57C06C6BAE6A}"/>
              </c:ext>
            </c:extLst>
          </c:dPt>
          <c:dPt>
            <c:idx val="7"/>
            <c:invertIfNegative val="0"/>
            <c:bubble3D val="0"/>
            <c:spPr>
              <a:solidFill>
                <a:sysClr val="window" lastClr="FFFFFF">
                  <a:lumMod val="75000"/>
                </a:sysClr>
              </a:solidFill>
              <a:ln>
                <a:noFill/>
              </a:ln>
              <a:effectLst/>
              <a:scene3d>
                <a:camera prst="orthographicFront"/>
                <a:lightRig rig="threePt" dir="t"/>
              </a:scene3d>
            </c:spPr>
            <c:extLst>
              <c:ext xmlns:c16="http://schemas.microsoft.com/office/drawing/2014/chart" uri="{C3380CC4-5D6E-409C-BE32-E72D297353CC}">
                <c16:uniqueId val="{00000022-F02E-4D86-994B-57C06C6BAE6A}"/>
              </c:ext>
            </c:extLst>
          </c:dPt>
          <c:dPt>
            <c:idx val="8"/>
            <c:invertIfNegative val="0"/>
            <c:bubble3D val="0"/>
            <c:spPr>
              <a:solidFill>
                <a:sysClr val="window" lastClr="FFFFFF">
                  <a:lumMod val="75000"/>
                </a:sysClr>
              </a:solidFill>
              <a:ln>
                <a:noFill/>
              </a:ln>
              <a:effectLst/>
              <a:scene3d>
                <a:camera prst="orthographicFront"/>
                <a:lightRig rig="threePt" dir="t"/>
              </a:scene3d>
            </c:spPr>
            <c:extLst>
              <c:ext xmlns:c16="http://schemas.microsoft.com/office/drawing/2014/chart" uri="{C3380CC4-5D6E-409C-BE32-E72D297353CC}">
                <c16:uniqueId val="{00000024-F02E-4D86-994B-57C06C6BAE6A}"/>
              </c:ext>
            </c:extLst>
          </c:dPt>
          <c:dLbls>
            <c:spPr>
              <a:noFill/>
              <a:ln>
                <a:noFill/>
              </a:ln>
              <a:effectLst/>
            </c:spPr>
            <c:txPr>
              <a:bodyPr wrap="square" lIns="38100" tIns="19050" rIns="38100" bIns="19050" anchor="ctr">
                <a:spAutoFit/>
              </a:bodyPr>
              <a:lstStyle/>
              <a:p>
                <a:pPr>
                  <a:defRPr b="0" baseline="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IN</c:v>
                </c:pt>
                <c:pt idx="1">
                  <c:v>IL</c:v>
                </c:pt>
                <c:pt idx="2">
                  <c:v>IA</c:v>
                </c:pt>
                <c:pt idx="3">
                  <c:v>KY</c:v>
                </c:pt>
                <c:pt idx="4">
                  <c:v>MO</c:v>
                </c:pt>
              </c:strCache>
            </c:strRef>
          </c:cat>
          <c:val>
            <c:numRef>
              <c:f>Sheet1!$C$2:$C$6</c:f>
              <c:numCache>
                <c:formatCode>0.0</c:formatCode>
                <c:ptCount val="5"/>
                <c:pt idx="0">
                  <c:v>16.135999999999999</c:v>
                </c:pt>
                <c:pt idx="1">
                  <c:v>36.082000000000001</c:v>
                </c:pt>
                <c:pt idx="2">
                  <c:v>25.381</c:v>
                </c:pt>
                <c:pt idx="3">
                  <c:v>26.84</c:v>
                </c:pt>
                <c:pt idx="4">
                  <c:v>24.271999999999998</c:v>
                </c:pt>
              </c:numCache>
            </c:numRef>
          </c:val>
          <c:extLst>
            <c:ext xmlns:c16="http://schemas.microsoft.com/office/drawing/2014/chart" uri="{C3380CC4-5D6E-409C-BE32-E72D297353CC}">
              <c16:uniqueId val="{00000025-F02E-4D86-994B-57C06C6BAE6A}"/>
            </c:ext>
          </c:extLst>
        </c:ser>
        <c:dLbls>
          <c:showLegendKey val="0"/>
          <c:showVal val="0"/>
          <c:showCatName val="0"/>
          <c:showSerName val="0"/>
          <c:showPercent val="0"/>
          <c:showBubbleSize val="0"/>
        </c:dLbls>
        <c:gapWidth val="150"/>
        <c:overlap val="-5"/>
        <c:axId val="42287104"/>
        <c:axId val="42288640"/>
      </c:barChart>
      <c:catAx>
        <c:axId val="42287104"/>
        <c:scaling>
          <c:orientation val="minMax"/>
        </c:scaling>
        <c:delete val="0"/>
        <c:axPos val="b"/>
        <c:numFmt formatCode="General" sourceLinked="0"/>
        <c:majorTickMark val="none"/>
        <c:minorTickMark val="none"/>
        <c:tickLblPos val="low"/>
        <c:spPr>
          <a:ln w="12700" cap="rnd">
            <a:solidFill>
              <a:sysClr val="window" lastClr="FFFFFF">
                <a:lumMod val="75000"/>
              </a:sysClr>
            </a:solidFill>
          </a:ln>
        </c:spPr>
        <c:txPr>
          <a:bodyPr/>
          <a:lstStyle/>
          <a:p>
            <a:pPr>
              <a:defRPr b="0">
                <a:solidFill>
                  <a:schemeClr val="bg1">
                    <a:lumMod val="65000"/>
                  </a:schemeClr>
                </a:solidFill>
              </a:defRPr>
            </a:pPr>
            <a:endParaRPr lang="en-US"/>
          </a:p>
        </c:txPr>
        <c:crossAx val="42288640"/>
        <c:crosses val="autoZero"/>
        <c:auto val="1"/>
        <c:lblAlgn val="ctr"/>
        <c:lblOffset val="0"/>
        <c:noMultiLvlLbl val="0"/>
      </c:catAx>
      <c:valAx>
        <c:axId val="42288640"/>
        <c:scaling>
          <c:orientation val="minMax"/>
          <c:max val="60"/>
          <c:min val="0"/>
        </c:scaling>
        <c:delete val="0"/>
        <c:axPos val="l"/>
        <c:numFmt formatCode="0.0" sourceLinked="1"/>
        <c:majorTickMark val="out"/>
        <c:minorTickMark val="none"/>
        <c:tickLblPos val="none"/>
        <c:spPr>
          <a:ln>
            <a:noFill/>
          </a:ln>
        </c:spPr>
        <c:crossAx val="42287104"/>
        <c:crosses val="autoZero"/>
        <c:crossBetween val="between"/>
      </c:valAx>
    </c:plotArea>
    <c:plotVisOnly val="1"/>
    <c:dispBlanksAs val="gap"/>
    <c:showDLblsOverMax val="0"/>
  </c:chart>
  <c:txPr>
    <a:bodyPr/>
    <a:lstStyle/>
    <a:p>
      <a:pPr>
        <a:defRPr sz="1400" b="1" i="0">
          <a:solidFill>
            <a:srgbClr val="4B4B4B"/>
          </a:solidFill>
          <a:latin typeface="+mn-lt"/>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967329692098229E-2"/>
          <c:y val="9.1230868708240181E-2"/>
          <c:w val="0.96606534061580351"/>
          <c:h val="0.72080636974128731"/>
        </c:manualLayout>
      </c:layout>
      <c:barChart>
        <c:barDir val="col"/>
        <c:grouping val="clustered"/>
        <c:varyColors val="0"/>
        <c:ser>
          <c:idx val="0"/>
          <c:order val="0"/>
          <c:tx>
            <c:strRef>
              <c:f>Sheet1!$B$1</c:f>
              <c:strCache>
                <c:ptCount val="1"/>
                <c:pt idx="0">
                  <c:v>PY 2020</c:v>
                </c:pt>
              </c:strCache>
            </c:strRef>
          </c:tx>
          <c:spPr>
            <a:solidFill>
              <a:schemeClr val="bg1">
                <a:lumMod val="75000"/>
              </a:schemeClr>
            </a:solidFill>
            <a:ln>
              <a:noFill/>
            </a:ln>
            <a:effectLst/>
            <a:scene3d>
              <a:camera prst="orthographicFront"/>
              <a:lightRig rig="threePt" dir="t"/>
            </a:scene3d>
          </c:spPr>
          <c:invertIfNegative val="0"/>
          <c:dPt>
            <c:idx val="0"/>
            <c:invertIfNegative val="0"/>
            <c:bubble3D val="0"/>
            <c:spPr>
              <a:solidFill>
                <a:srgbClr val="FF9B2D"/>
              </a:solidFill>
              <a:ln>
                <a:noFill/>
              </a:ln>
              <a:effectLst/>
              <a:scene3d>
                <a:camera prst="orthographicFront"/>
                <a:lightRig rig="threePt" dir="t"/>
              </a:scene3d>
            </c:spPr>
            <c:extLst>
              <c:ext xmlns:c16="http://schemas.microsoft.com/office/drawing/2014/chart" uri="{C3380CC4-5D6E-409C-BE32-E72D297353CC}">
                <c16:uniqueId val="{00000001-DC05-4675-9AB7-782D3E27CFC4}"/>
              </c:ext>
            </c:extLst>
          </c:dPt>
          <c:dPt>
            <c:idx val="1"/>
            <c:invertIfNegative val="0"/>
            <c:bubble3D val="0"/>
            <c:spPr>
              <a:solidFill>
                <a:schemeClr val="bg1">
                  <a:lumMod val="85000"/>
                </a:schemeClr>
              </a:solidFill>
              <a:ln>
                <a:noFill/>
              </a:ln>
              <a:effectLst/>
              <a:scene3d>
                <a:camera prst="orthographicFront"/>
                <a:lightRig rig="threePt" dir="t"/>
              </a:scene3d>
            </c:spPr>
            <c:extLst>
              <c:ext xmlns:c16="http://schemas.microsoft.com/office/drawing/2014/chart" uri="{C3380CC4-5D6E-409C-BE32-E72D297353CC}">
                <c16:uniqueId val="{00000003-DC05-4675-9AB7-782D3E27CFC4}"/>
              </c:ext>
            </c:extLst>
          </c:dPt>
          <c:dPt>
            <c:idx val="2"/>
            <c:invertIfNegative val="0"/>
            <c:bubble3D val="0"/>
            <c:spPr>
              <a:solidFill>
                <a:schemeClr val="bg1">
                  <a:lumMod val="85000"/>
                </a:schemeClr>
              </a:solidFill>
              <a:ln>
                <a:noFill/>
              </a:ln>
              <a:effectLst/>
              <a:scene3d>
                <a:camera prst="orthographicFront"/>
                <a:lightRig rig="threePt" dir="t"/>
              </a:scene3d>
            </c:spPr>
            <c:extLst>
              <c:ext xmlns:c16="http://schemas.microsoft.com/office/drawing/2014/chart" uri="{C3380CC4-5D6E-409C-BE32-E72D297353CC}">
                <c16:uniqueId val="{00000005-DC05-4675-9AB7-782D3E27CFC4}"/>
              </c:ext>
            </c:extLst>
          </c:dPt>
          <c:dPt>
            <c:idx val="3"/>
            <c:invertIfNegative val="0"/>
            <c:bubble3D val="0"/>
            <c:spPr>
              <a:solidFill>
                <a:schemeClr val="bg1">
                  <a:lumMod val="85000"/>
                </a:schemeClr>
              </a:solidFill>
              <a:ln>
                <a:noFill/>
              </a:ln>
              <a:effectLst/>
              <a:scene3d>
                <a:camera prst="orthographicFront"/>
                <a:lightRig rig="threePt" dir="t"/>
              </a:scene3d>
            </c:spPr>
            <c:extLst>
              <c:ext xmlns:c16="http://schemas.microsoft.com/office/drawing/2014/chart" uri="{C3380CC4-5D6E-409C-BE32-E72D297353CC}">
                <c16:uniqueId val="{00000007-DC05-4675-9AB7-782D3E27CFC4}"/>
              </c:ext>
            </c:extLst>
          </c:dPt>
          <c:dPt>
            <c:idx val="4"/>
            <c:invertIfNegative val="0"/>
            <c:bubble3D val="0"/>
            <c:spPr>
              <a:solidFill>
                <a:schemeClr val="bg1">
                  <a:lumMod val="85000"/>
                </a:schemeClr>
              </a:solidFill>
              <a:ln>
                <a:noFill/>
              </a:ln>
              <a:effectLst/>
              <a:scene3d>
                <a:camera prst="orthographicFront"/>
                <a:lightRig rig="threePt" dir="t"/>
              </a:scene3d>
            </c:spPr>
            <c:extLst>
              <c:ext xmlns:c16="http://schemas.microsoft.com/office/drawing/2014/chart" uri="{C3380CC4-5D6E-409C-BE32-E72D297353CC}">
                <c16:uniqueId val="{00000009-DC05-4675-9AB7-782D3E27CFC4}"/>
              </c:ext>
            </c:extLst>
          </c:dPt>
          <c:dPt>
            <c:idx val="5"/>
            <c:invertIfNegative val="0"/>
            <c:bubble3D val="0"/>
            <c:spPr>
              <a:solidFill>
                <a:schemeClr val="bg1">
                  <a:lumMod val="85000"/>
                </a:schemeClr>
              </a:solidFill>
              <a:ln>
                <a:noFill/>
              </a:ln>
              <a:effectLst/>
              <a:scene3d>
                <a:camera prst="orthographicFront"/>
                <a:lightRig rig="threePt" dir="t"/>
              </a:scene3d>
            </c:spPr>
            <c:extLst>
              <c:ext xmlns:c16="http://schemas.microsoft.com/office/drawing/2014/chart" uri="{C3380CC4-5D6E-409C-BE32-E72D297353CC}">
                <c16:uniqueId val="{0000000B-DC05-4675-9AB7-782D3E27CFC4}"/>
              </c:ext>
            </c:extLst>
          </c:dPt>
          <c:dPt>
            <c:idx val="6"/>
            <c:invertIfNegative val="0"/>
            <c:bubble3D val="0"/>
            <c:spPr>
              <a:solidFill>
                <a:schemeClr val="bg1">
                  <a:lumMod val="85000"/>
                </a:schemeClr>
              </a:solidFill>
              <a:ln>
                <a:noFill/>
              </a:ln>
              <a:effectLst/>
              <a:scene3d>
                <a:camera prst="orthographicFront"/>
                <a:lightRig rig="threePt" dir="t"/>
              </a:scene3d>
            </c:spPr>
            <c:extLst>
              <c:ext xmlns:c16="http://schemas.microsoft.com/office/drawing/2014/chart" uri="{C3380CC4-5D6E-409C-BE32-E72D297353CC}">
                <c16:uniqueId val="{0000000D-DC05-4675-9AB7-782D3E27CFC4}"/>
              </c:ext>
            </c:extLst>
          </c:dPt>
          <c:dPt>
            <c:idx val="7"/>
            <c:invertIfNegative val="0"/>
            <c:bubble3D val="0"/>
            <c:spPr>
              <a:solidFill>
                <a:schemeClr val="bg1">
                  <a:lumMod val="85000"/>
                </a:schemeClr>
              </a:solidFill>
              <a:ln>
                <a:noFill/>
              </a:ln>
              <a:effectLst/>
              <a:scene3d>
                <a:camera prst="orthographicFront"/>
                <a:lightRig rig="threePt" dir="t"/>
              </a:scene3d>
            </c:spPr>
            <c:extLst>
              <c:ext xmlns:c16="http://schemas.microsoft.com/office/drawing/2014/chart" uri="{C3380CC4-5D6E-409C-BE32-E72D297353CC}">
                <c16:uniqueId val="{0000000F-DC05-4675-9AB7-782D3E27CFC4}"/>
              </c:ext>
            </c:extLst>
          </c:dPt>
          <c:dPt>
            <c:idx val="8"/>
            <c:invertIfNegative val="0"/>
            <c:bubble3D val="0"/>
            <c:spPr>
              <a:solidFill>
                <a:schemeClr val="bg1">
                  <a:lumMod val="85000"/>
                </a:schemeClr>
              </a:solidFill>
              <a:ln>
                <a:noFill/>
              </a:ln>
              <a:effectLst/>
              <a:scene3d>
                <a:camera prst="orthographicFront"/>
                <a:lightRig rig="threePt" dir="t"/>
              </a:scene3d>
            </c:spPr>
            <c:extLst>
              <c:ext xmlns:c16="http://schemas.microsoft.com/office/drawing/2014/chart" uri="{C3380CC4-5D6E-409C-BE32-E72D297353CC}">
                <c16:uniqueId val="{00000011-DC05-4675-9AB7-782D3E27CFC4}"/>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0505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05-4675-9AB7-782D3E27CFC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50505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Sheet1!$A$2:$A$6</c:f>
              <c:strCache>
                <c:ptCount val="5"/>
                <c:pt idx="0">
                  <c:v>IN</c:v>
                </c:pt>
                <c:pt idx="1">
                  <c:v>IL</c:v>
                </c:pt>
                <c:pt idx="2">
                  <c:v>IA</c:v>
                </c:pt>
                <c:pt idx="3">
                  <c:v>KY</c:v>
                </c:pt>
                <c:pt idx="4">
                  <c:v>MO</c:v>
                </c:pt>
              </c:strCache>
            </c:strRef>
          </c:cat>
          <c:val>
            <c:numRef>
              <c:f>Sheet1!$B$2:$B$6</c:f>
              <c:numCache>
                <c:formatCode>0.0</c:formatCode>
                <c:ptCount val="5"/>
                <c:pt idx="0">
                  <c:v>34.354999999999997</c:v>
                </c:pt>
                <c:pt idx="1">
                  <c:v>31.564</c:v>
                </c:pt>
                <c:pt idx="2">
                  <c:v>40.659999999999997</c:v>
                </c:pt>
                <c:pt idx="3">
                  <c:v>23.442</c:v>
                </c:pt>
                <c:pt idx="4">
                  <c:v>35.933999999999997</c:v>
                </c:pt>
              </c:numCache>
            </c:numRef>
          </c:val>
          <c:extLst>
            <c:ext xmlns:c16="http://schemas.microsoft.com/office/drawing/2014/chart" uri="{C3380CC4-5D6E-409C-BE32-E72D297353CC}">
              <c16:uniqueId val="{00000012-DC05-4675-9AB7-782D3E27CFC4}"/>
            </c:ext>
          </c:extLst>
        </c:ser>
        <c:ser>
          <c:idx val="1"/>
          <c:order val="1"/>
          <c:tx>
            <c:strRef>
              <c:f>Sheet1!$C$1</c:f>
              <c:strCache>
                <c:ptCount val="1"/>
                <c:pt idx="0">
                  <c:v>PY 2021</c:v>
                </c:pt>
              </c:strCache>
            </c:strRef>
          </c:tx>
          <c:spPr>
            <a:solidFill>
              <a:schemeClr val="bg1">
                <a:lumMod val="65000"/>
              </a:schemeClr>
            </a:solidFill>
            <a:ln w="12700" cap="flat" cmpd="sng" algn="ctr">
              <a:noFill/>
              <a:prstDash val="solid"/>
            </a:ln>
            <a:effectLst/>
            <a:scene3d>
              <a:camera prst="orthographicFront"/>
              <a:lightRig rig="threePt" dir="t"/>
            </a:scene3d>
          </c:spPr>
          <c:invertIfNegative val="0"/>
          <c:dPt>
            <c:idx val="0"/>
            <c:invertIfNegative val="0"/>
            <c:bubble3D val="0"/>
            <c:spPr>
              <a:solidFill>
                <a:schemeClr val="bg2">
                  <a:lumMod val="50000"/>
                </a:schemeClr>
              </a:solidFill>
              <a:ln w="12700" cap="flat" cmpd="sng" algn="ctr">
                <a:noFill/>
                <a:prstDash val="solid"/>
              </a:ln>
              <a:effectLst/>
              <a:scene3d>
                <a:camera prst="orthographicFront"/>
                <a:lightRig rig="threePt" dir="t"/>
              </a:scene3d>
            </c:spPr>
            <c:extLst>
              <c:ext xmlns:c16="http://schemas.microsoft.com/office/drawing/2014/chart" uri="{C3380CC4-5D6E-409C-BE32-E72D297353CC}">
                <c16:uniqueId val="{00000014-DC05-4675-9AB7-782D3E27CFC4}"/>
              </c:ext>
            </c:extLst>
          </c:dPt>
          <c:dPt>
            <c:idx val="1"/>
            <c:invertIfNegative val="0"/>
            <c:bubble3D val="0"/>
            <c:spPr>
              <a:solidFill>
                <a:schemeClr val="bg1">
                  <a:lumMod val="75000"/>
                </a:schemeClr>
              </a:solidFill>
              <a:ln w="12700" cap="flat" cmpd="sng" algn="ctr">
                <a:noFill/>
                <a:prstDash val="solid"/>
              </a:ln>
              <a:effectLst/>
              <a:scene3d>
                <a:camera prst="orthographicFront"/>
                <a:lightRig rig="threePt" dir="t"/>
              </a:scene3d>
            </c:spPr>
            <c:extLst>
              <c:ext xmlns:c16="http://schemas.microsoft.com/office/drawing/2014/chart" uri="{C3380CC4-5D6E-409C-BE32-E72D297353CC}">
                <c16:uniqueId val="{00000016-DC05-4675-9AB7-782D3E27CFC4}"/>
              </c:ext>
            </c:extLst>
          </c:dPt>
          <c:dPt>
            <c:idx val="2"/>
            <c:invertIfNegative val="0"/>
            <c:bubble3D val="0"/>
            <c:spPr>
              <a:solidFill>
                <a:schemeClr val="bg1">
                  <a:lumMod val="75000"/>
                </a:schemeClr>
              </a:solidFill>
              <a:ln w="12700" cap="flat" cmpd="sng" algn="ctr">
                <a:noFill/>
                <a:prstDash val="solid"/>
              </a:ln>
              <a:effectLst/>
              <a:scene3d>
                <a:camera prst="orthographicFront"/>
                <a:lightRig rig="threePt" dir="t"/>
              </a:scene3d>
            </c:spPr>
            <c:extLst>
              <c:ext xmlns:c16="http://schemas.microsoft.com/office/drawing/2014/chart" uri="{C3380CC4-5D6E-409C-BE32-E72D297353CC}">
                <c16:uniqueId val="{00000018-DC05-4675-9AB7-782D3E27CFC4}"/>
              </c:ext>
            </c:extLst>
          </c:dPt>
          <c:dPt>
            <c:idx val="3"/>
            <c:invertIfNegative val="0"/>
            <c:bubble3D val="0"/>
            <c:spPr>
              <a:solidFill>
                <a:schemeClr val="bg1">
                  <a:lumMod val="75000"/>
                </a:schemeClr>
              </a:solidFill>
              <a:ln w="12700" cap="flat" cmpd="sng" algn="ctr">
                <a:noFill/>
                <a:prstDash val="solid"/>
              </a:ln>
              <a:effectLst/>
              <a:scene3d>
                <a:camera prst="orthographicFront"/>
                <a:lightRig rig="threePt" dir="t"/>
              </a:scene3d>
            </c:spPr>
            <c:extLst>
              <c:ext xmlns:c16="http://schemas.microsoft.com/office/drawing/2014/chart" uri="{C3380CC4-5D6E-409C-BE32-E72D297353CC}">
                <c16:uniqueId val="{0000001A-DC05-4675-9AB7-782D3E27CFC4}"/>
              </c:ext>
            </c:extLst>
          </c:dPt>
          <c:dPt>
            <c:idx val="4"/>
            <c:invertIfNegative val="0"/>
            <c:bubble3D val="0"/>
            <c:spPr>
              <a:solidFill>
                <a:schemeClr val="bg1">
                  <a:lumMod val="75000"/>
                </a:schemeClr>
              </a:solidFill>
              <a:ln w="12700" cap="flat" cmpd="sng" algn="ctr">
                <a:noFill/>
                <a:prstDash val="solid"/>
              </a:ln>
              <a:effectLst/>
              <a:scene3d>
                <a:camera prst="orthographicFront"/>
                <a:lightRig rig="threePt" dir="t"/>
              </a:scene3d>
            </c:spPr>
            <c:extLst>
              <c:ext xmlns:c16="http://schemas.microsoft.com/office/drawing/2014/chart" uri="{C3380CC4-5D6E-409C-BE32-E72D297353CC}">
                <c16:uniqueId val="{0000001C-DC05-4675-9AB7-782D3E27CFC4}"/>
              </c:ext>
            </c:extLst>
          </c:dPt>
          <c:dPt>
            <c:idx val="5"/>
            <c:invertIfNegative val="0"/>
            <c:bubble3D val="0"/>
            <c:spPr>
              <a:solidFill>
                <a:schemeClr val="bg1">
                  <a:lumMod val="75000"/>
                </a:schemeClr>
              </a:solidFill>
              <a:ln w="12700" cap="flat" cmpd="sng" algn="ctr">
                <a:noFill/>
                <a:prstDash val="solid"/>
              </a:ln>
              <a:effectLst/>
              <a:scene3d>
                <a:camera prst="orthographicFront"/>
                <a:lightRig rig="threePt" dir="t"/>
              </a:scene3d>
            </c:spPr>
            <c:extLst>
              <c:ext xmlns:c16="http://schemas.microsoft.com/office/drawing/2014/chart" uri="{C3380CC4-5D6E-409C-BE32-E72D297353CC}">
                <c16:uniqueId val="{0000001E-DC05-4675-9AB7-782D3E27CFC4}"/>
              </c:ext>
            </c:extLst>
          </c:dPt>
          <c:dPt>
            <c:idx val="6"/>
            <c:invertIfNegative val="0"/>
            <c:bubble3D val="0"/>
            <c:spPr>
              <a:solidFill>
                <a:schemeClr val="bg1">
                  <a:lumMod val="75000"/>
                </a:schemeClr>
              </a:solidFill>
              <a:ln w="12700" cap="flat" cmpd="sng" algn="ctr">
                <a:noFill/>
                <a:prstDash val="solid"/>
              </a:ln>
              <a:effectLst/>
              <a:scene3d>
                <a:camera prst="orthographicFront"/>
                <a:lightRig rig="threePt" dir="t"/>
              </a:scene3d>
            </c:spPr>
            <c:extLst>
              <c:ext xmlns:c16="http://schemas.microsoft.com/office/drawing/2014/chart" uri="{C3380CC4-5D6E-409C-BE32-E72D297353CC}">
                <c16:uniqueId val="{00000020-DC05-4675-9AB7-782D3E27CFC4}"/>
              </c:ext>
            </c:extLst>
          </c:dPt>
          <c:dPt>
            <c:idx val="7"/>
            <c:invertIfNegative val="0"/>
            <c:bubble3D val="0"/>
            <c:spPr>
              <a:solidFill>
                <a:schemeClr val="bg1">
                  <a:lumMod val="75000"/>
                </a:schemeClr>
              </a:solidFill>
              <a:ln w="12700" cap="flat" cmpd="sng" algn="ctr">
                <a:noFill/>
                <a:prstDash val="solid"/>
              </a:ln>
              <a:effectLst/>
              <a:scene3d>
                <a:camera prst="orthographicFront"/>
                <a:lightRig rig="threePt" dir="t"/>
              </a:scene3d>
            </c:spPr>
            <c:extLst>
              <c:ext xmlns:c16="http://schemas.microsoft.com/office/drawing/2014/chart" uri="{C3380CC4-5D6E-409C-BE32-E72D297353CC}">
                <c16:uniqueId val="{00000022-DC05-4675-9AB7-782D3E27CFC4}"/>
              </c:ext>
            </c:extLst>
          </c:dPt>
          <c:dPt>
            <c:idx val="8"/>
            <c:invertIfNegative val="0"/>
            <c:bubble3D val="0"/>
            <c:spPr>
              <a:solidFill>
                <a:schemeClr val="bg1">
                  <a:lumMod val="75000"/>
                </a:schemeClr>
              </a:solidFill>
              <a:ln w="12700" cap="flat" cmpd="sng" algn="ctr">
                <a:noFill/>
                <a:prstDash val="solid"/>
              </a:ln>
              <a:effectLst/>
              <a:scene3d>
                <a:camera prst="orthographicFront"/>
                <a:lightRig rig="threePt" dir="t"/>
              </a:scene3d>
            </c:spPr>
            <c:extLst>
              <c:ext xmlns:c16="http://schemas.microsoft.com/office/drawing/2014/chart" uri="{C3380CC4-5D6E-409C-BE32-E72D297353CC}">
                <c16:uniqueId val="{00000024-DC05-4675-9AB7-782D3E27CFC4}"/>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Sheet1!$A$2:$A$6</c:f>
              <c:strCache>
                <c:ptCount val="5"/>
                <c:pt idx="0">
                  <c:v>IN</c:v>
                </c:pt>
                <c:pt idx="1">
                  <c:v>IL</c:v>
                </c:pt>
                <c:pt idx="2">
                  <c:v>IA</c:v>
                </c:pt>
                <c:pt idx="3">
                  <c:v>KY</c:v>
                </c:pt>
                <c:pt idx="4">
                  <c:v>MO</c:v>
                </c:pt>
              </c:strCache>
            </c:strRef>
          </c:cat>
          <c:val>
            <c:numRef>
              <c:f>Sheet1!$C$2:$C$6</c:f>
              <c:numCache>
                <c:formatCode>0.0</c:formatCode>
                <c:ptCount val="5"/>
                <c:pt idx="0">
                  <c:v>35.097000000000001</c:v>
                </c:pt>
                <c:pt idx="1">
                  <c:v>30.788</c:v>
                </c:pt>
                <c:pt idx="2">
                  <c:v>35.652999999999999</c:v>
                </c:pt>
                <c:pt idx="3">
                  <c:v>27.390999999999998</c:v>
                </c:pt>
                <c:pt idx="4">
                  <c:v>33.222999999999999</c:v>
                </c:pt>
              </c:numCache>
            </c:numRef>
          </c:val>
          <c:extLst>
            <c:ext xmlns:c16="http://schemas.microsoft.com/office/drawing/2014/chart" uri="{C3380CC4-5D6E-409C-BE32-E72D297353CC}">
              <c16:uniqueId val="{00000025-DC05-4675-9AB7-782D3E27CFC4}"/>
            </c:ext>
          </c:extLst>
        </c:ser>
        <c:dLbls>
          <c:showLegendKey val="0"/>
          <c:showVal val="0"/>
          <c:showCatName val="0"/>
          <c:showSerName val="0"/>
          <c:showPercent val="0"/>
          <c:showBubbleSize val="0"/>
        </c:dLbls>
        <c:gapWidth val="150"/>
        <c:overlap val="-5"/>
        <c:axId val="42287104"/>
        <c:axId val="42288640"/>
      </c:barChart>
      <c:catAx>
        <c:axId val="42287104"/>
        <c:scaling>
          <c:orientation val="minMax"/>
        </c:scaling>
        <c:delete val="0"/>
        <c:axPos val="b"/>
        <c:numFmt formatCode="General" sourceLinked="0"/>
        <c:majorTickMark val="none"/>
        <c:minorTickMark val="none"/>
        <c:tickLblPos val="low"/>
        <c:spPr>
          <a:noFill/>
          <a:ln w="6350" cap="rnd" cmpd="sng" algn="ctr">
            <a:solidFill>
              <a:schemeClr val="bg1">
                <a:lumMod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288640"/>
        <c:crosses val="autoZero"/>
        <c:auto val="1"/>
        <c:lblAlgn val="ctr"/>
        <c:lblOffset val="0"/>
        <c:noMultiLvlLbl val="0"/>
      </c:catAx>
      <c:valAx>
        <c:axId val="42288640"/>
        <c:scaling>
          <c:orientation val="minMax"/>
          <c:max val="60"/>
          <c:min val="0"/>
        </c:scaling>
        <c:delete val="0"/>
        <c:axPos val="l"/>
        <c:numFmt formatCode="0.0" sourceLinked="1"/>
        <c:majorTickMark val="out"/>
        <c:minorTickMark val="none"/>
        <c:tickLblPos val="none"/>
        <c:spPr>
          <a:noFill/>
          <a:ln w="9525" cap="flat" cmpd="sng" algn="ctr">
            <a:noFill/>
            <a:prstDash val="solid"/>
            <a:round/>
          </a:ln>
          <a:effectLst/>
        </c:spPr>
        <c:txPr>
          <a:bodyPr rot="-60000000" spcFirstLastPara="1" vertOverflow="ellipsis" vert="horz" wrap="square" anchor="ctr" anchorCtr="1"/>
          <a:lstStyle/>
          <a:p>
            <a:pPr>
              <a:defRPr sz="1400" b="1" i="0" u="none" strike="noStrike" kern="1200" baseline="0">
                <a:solidFill>
                  <a:srgbClr val="4B4B4B"/>
                </a:solidFill>
                <a:latin typeface="+mn-lt"/>
                <a:ea typeface="+mn-ea"/>
                <a:cs typeface="+mn-cs"/>
              </a:defRPr>
            </a:pPr>
            <a:endParaRPr lang="en-US"/>
          </a:p>
        </c:txPr>
        <c:crossAx val="42287104"/>
        <c:crosses val="autoZero"/>
        <c:crossBetween val="between"/>
        <c:majorUnit val="10"/>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400" b="1">
          <a:solidFill>
            <a:srgbClr val="4B4B4B"/>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95148141736816"/>
          <c:y val="0.17723005990882443"/>
          <c:w val="0.83078185719226438"/>
          <c:h val="0.66012253575800006"/>
        </c:manualLayout>
      </c:layout>
      <c:barChart>
        <c:barDir val="bar"/>
        <c:grouping val="percentStacked"/>
        <c:varyColors val="0"/>
        <c:ser>
          <c:idx val="0"/>
          <c:order val="0"/>
          <c:tx>
            <c:strRef>
              <c:f>Sheet1!$B$4</c:f>
              <c:strCache>
                <c:ptCount val="1"/>
                <c:pt idx="0">
                  <c:v>Medical-Only</c:v>
                </c:pt>
              </c:strCache>
            </c:strRef>
          </c:tx>
          <c:spPr>
            <a:solidFill>
              <a:schemeClr val="accent1">
                <a:lumMod val="40000"/>
                <a:lumOff val="60000"/>
              </a:schemeClr>
            </a:solidFill>
            <a:ln>
              <a:noFill/>
            </a:ln>
            <a:effectLst/>
            <a:scene3d>
              <a:camera prst="orthographicFront"/>
              <a:lightRig rig="threePt" dir="t"/>
            </a:scene3d>
          </c:spPr>
          <c:invertIfNegative val="0"/>
          <c:dPt>
            <c:idx val="0"/>
            <c:invertIfNegative val="0"/>
            <c:bubble3D val="0"/>
            <c:extLst>
              <c:ext xmlns:c16="http://schemas.microsoft.com/office/drawing/2014/chart" uri="{C3380CC4-5D6E-409C-BE32-E72D297353CC}">
                <c16:uniqueId val="{00000000-DE18-4C3C-9318-0023991E961B}"/>
              </c:ext>
            </c:extLst>
          </c:dPt>
          <c:dPt>
            <c:idx val="1"/>
            <c:invertIfNegative val="0"/>
            <c:bubble3D val="0"/>
            <c:extLst>
              <c:ext xmlns:c16="http://schemas.microsoft.com/office/drawing/2014/chart" uri="{C3380CC4-5D6E-409C-BE32-E72D297353CC}">
                <c16:uniqueId val="{00000001-DE18-4C3C-9318-0023991E961B}"/>
              </c:ext>
            </c:extLst>
          </c:dPt>
          <c:dPt>
            <c:idx val="2"/>
            <c:invertIfNegative val="0"/>
            <c:bubble3D val="0"/>
            <c:extLst>
              <c:ext xmlns:c16="http://schemas.microsoft.com/office/drawing/2014/chart" uri="{C3380CC4-5D6E-409C-BE32-E72D297353CC}">
                <c16:uniqueId val="{00000002-DE18-4C3C-9318-0023991E961B}"/>
              </c:ext>
            </c:extLst>
          </c:dPt>
          <c:dPt>
            <c:idx val="3"/>
            <c:invertIfNegative val="0"/>
            <c:bubble3D val="0"/>
            <c:extLst>
              <c:ext xmlns:c16="http://schemas.microsoft.com/office/drawing/2014/chart" uri="{C3380CC4-5D6E-409C-BE32-E72D297353CC}">
                <c16:uniqueId val="{00000003-DE18-4C3C-9318-0023991E961B}"/>
              </c:ext>
            </c:extLst>
          </c:dPt>
          <c:dPt>
            <c:idx val="4"/>
            <c:invertIfNegative val="0"/>
            <c:bubble3D val="0"/>
            <c:extLst>
              <c:ext xmlns:c16="http://schemas.microsoft.com/office/drawing/2014/chart" uri="{C3380CC4-5D6E-409C-BE32-E72D297353CC}">
                <c16:uniqueId val="{00000004-DE18-4C3C-9318-0023991E961B}"/>
              </c:ext>
            </c:extLst>
          </c:dPt>
          <c:dLbls>
            <c:numFmt formatCode="0%" sourceLinked="0"/>
            <c:spPr>
              <a:noFill/>
              <a:ln>
                <a:noFill/>
              </a:ln>
              <a:effectLst/>
            </c:spPr>
            <c:txPr>
              <a:bodyPr wrap="square" lIns="38100" tIns="19050" rIns="38100" bIns="19050" anchor="ctr">
                <a:spAutoFit/>
              </a:bodyPr>
              <a:lstStyle/>
              <a:p>
                <a:pPr>
                  <a:defRPr b="0">
                    <a:solidFill>
                      <a:srgbClr val="50505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Sheet1!$A$5:$A$7</c:f>
              <c:strCache>
                <c:ptCount val="3"/>
                <c:pt idx="0">
                  <c:v>Indiana</c:v>
                </c:pt>
                <c:pt idx="1">
                  <c:v>Region</c:v>
                </c:pt>
                <c:pt idx="2">
                  <c:v>Countrywide</c:v>
                </c:pt>
              </c:strCache>
            </c:strRef>
          </c:cat>
          <c:val>
            <c:numRef>
              <c:f>Sheet1!$B$5:$B$7</c:f>
              <c:numCache>
                <c:formatCode>General</c:formatCode>
                <c:ptCount val="3"/>
                <c:pt idx="0">
                  <c:v>0.81</c:v>
                </c:pt>
                <c:pt idx="1">
                  <c:v>0.7</c:v>
                </c:pt>
                <c:pt idx="2">
                  <c:v>0.73</c:v>
                </c:pt>
              </c:numCache>
            </c:numRef>
          </c:val>
          <c:extLst>
            <c:ext xmlns:c16="http://schemas.microsoft.com/office/drawing/2014/chart" uri="{C3380CC4-5D6E-409C-BE32-E72D297353CC}">
              <c16:uniqueId val="{00000005-DE18-4C3C-9318-0023991E961B}"/>
            </c:ext>
          </c:extLst>
        </c:ser>
        <c:ser>
          <c:idx val="1"/>
          <c:order val="1"/>
          <c:tx>
            <c:strRef>
              <c:f>Sheet1!$C$4</c:f>
              <c:strCache>
                <c:ptCount val="1"/>
                <c:pt idx="0">
                  <c:v>Temporary Total</c:v>
                </c:pt>
              </c:strCache>
            </c:strRef>
          </c:tx>
          <c:spPr>
            <a:solidFill>
              <a:srgbClr val="65B9FF"/>
            </a:solidFill>
            <a:ln>
              <a:noFill/>
            </a:ln>
            <a:effectLst/>
            <a:scene3d>
              <a:camera prst="orthographicFront"/>
              <a:lightRig rig="threePt" dir="t"/>
            </a:scene3d>
          </c:spPr>
          <c:invertIfNegative val="0"/>
          <c:dLbls>
            <c:numFmt formatCode="0%" sourceLinked="0"/>
            <c:spPr>
              <a:noFill/>
              <a:ln>
                <a:noFill/>
              </a:ln>
              <a:effectLst/>
            </c:spPr>
            <c:txPr>
              <a:bodyPr wrap="square" lIns="38100" tIns="19050" rIns="38100" bIns="19050" anchor="ctr">
                <a:spAutoFit/>
              </a:bodyPr>
              <a:lstStyle/>
              <a:p>
                <a:pPr>
                  <a:defRPr b="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Sheet1!$A$5:$A$7</c:f>
              <c:strCache>
                <c:ptCount val="3"/>
                <c:pt idx="0">
                  <c:v>Indiana</c:v>
                </c:pt>
                <c:pt idx="1">
                  <c:v>Region</c:v>
                </c:pt>
                <c:pt idx="2">
                  <c:v>Countrywide</c:v>
                </c:pt>
              </c:strCache>
            </c:strRef>
          </c:cat>
          <c:val>
            <c:numRef>
              <c:f>Sheet1!$C$5:$C$7</c:f>
              <c:numCache>
                <c:formatCode>General</c:formatCode>
                <c:ptCount val="3"/>
                <c:pt idx="0">
                  <c:v>0.13</c:v>
                </c:pt>
                <c:pt idx="1">
                  <c:v>0.17</c:v>
                </c:pt>
                <c:pt idx="2">
                  <c:v>0.18</c:v>
                </c:pt>
              </c:numCache>
            </c:numRef>
          </c:val>
          <c:extLst>
            <c:ext xmlns:c16="http://schemas.microsoft.com/office/drawing/2014/chart" uri="{C3380CC4-5D6E-409C-BE32-E72D297353CC}">
              <c16:uniqueId val="{00000006-DE18-4C3C-9318-0023991E961B}"/>
            </c:ext>
          </c:extLst>
        </c:ser>
        <c:ser>
          <c:idx val="2"/>
          <c:order val="2"/>
          <c:tx>
            <c:strRef>
              <c:f>Sheet1!$D$4</c:f>
              <c:strCache>
                <c:ptCount val="1"/>
                <c:pt idx="0">
                  <c:v>Permanent Partial</c:v>
                </c:pt>
              </c:strCache>
            </c:strRef>
          </c:tx>
          <c:spPr>
            <a:solidFill>
              <a:schemeClr val="accent1"/>
            </a:solidFill>
            <a:ln>
              <a:noFill/>
            </a:ln>
            <a:effectLst/>
            <a:scene3d>
              <a:camera prst="orthographicFront"/>
              <a:lightRig rig="threePt" dir="t"/>
            </a:scene3d>
          </c:spPr>
          <c:invertIfNegative val="0"/>
          <c:dLbls>
            <c:numFmt formatCode="0%" sourceLinked="0"/>
            <c:spPr>
              <a:noFill/>
              <a:ln>
                <a:noFill/>
              </a:ln>
              <a:effectLst/>
            </c:spPr>
            <c:txPr>
              <a:bodyPr wrap="square" lIns="38100" tIns="19050" rIns="38100" bIns="19050" anchor="ctr">
                <a:spAutoFit/>
              </a:bodyPr>
              <a:lstStyle/>
              <a:p>
                <a:pPr>
                  <a:defRPr b="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Sheet1!$A$5:$A$7</c:f>
              <c:strCache>
                <c:ptCount val="3"/>
                <c:pt idx="0">
                  <c:v>Indiana</c:v>
                </c:pt>
                <c:pt idx="1">
                  <c:v>Region</c:v>
                </c:pt>
                <c:pt idx="2">
                  <c:v>Countrywide</c:v>
                </c:pt>
              </c:strCache>
            </c:strRef>
          </c:cat>
          <c:val>
            <c:numRef>
              <c:f>Sheet1!$D$5:$D$7</c:f>
              <c:numCache>
                <c:formatCode>General</c:formatCode>
                <c:ptCount val="3"/>
                <c:pt idx="0">
                  <c:v>0.06</c:v>
                </c:pt>
                <c:pt idx="1">
                  <c:v>0.13</c:v>
                </c:pt>
                <c:pt idx="2">
                  <c:v>0.09</c:v>
                </c:pt>
              </c:numCache>
            </c:numRef>
          </c:val>
          <c:extLst>
            <c:ext xmlns:c16="http://schemas.microsoft.com/office/drawing/2014/chart" uri="{C3380CC4-5D6E-409C-BE32-E72D297353CC}">
              <c16:uniqueId val="{00000007-DE18-4C3C-9318-0023991E961B}"/>
            </c:ext>
          </c:extLst>
        </c:ser>
        <c:ser>
          <c:idx val="3"/>
          <c:order val="3"/>
          <c:tx>
            <c:strRef>
              <c:f>Sheet1!$E$4</c:f>
              <c:strCache>
                <c:ptCount val="1"/>
                <c:pt idx="0">
                  <c:v>Fatal &amp; Permanent Total</c:v>
                </c:pt>
              </c:strCache>
            </c:strRef>
          </c:tx>
          <c:spPr>
            <a:solidFill>
              <a:schemeClr val="accent1">
                <a:lumMod val="75000"/>
              </a:schemeClr>
            </a:solidFill>
            <a:ln>
              <a:noFill/>
            </a:ln>
            <a:effectLst/>
            <a:scene3d>
              <a:camera prst="orthographicFront"/>
              <a:lightRig rig="threePt" dir="t"/>
            </a:scene3d>
          </c:spPr>
          <c:invertIfNegative val="0"/>
          <c:dLbls>
            <c:delete val="1"/>
          </c:dLbls>
          <c:cat>
            <c:strRef>
              <c:f>Sheet1!$A$5:$A$7</c:f>
              <c:strCache>
                <c:ptCount val="3"/>
                <c:pt idx="0">
                  <c:v>Indiana</c:v>
                </c:pt>
                <c:pt idx="1">
                  <c:v>Region</c:v>
                </c:pt>
                <c:pt idx="2">
                  <c:v>Countrywide</c:v>
                </c:pt>
              </c:strCache>
            </c:strRef>
          </c:cat>
          <c:val>
            <c:numRef>
              <c:f>Sheet1!$E$5:$E$7</c:f>
              <c:numCache>
                <c:formatCode>General</c:formatCode>
                <c:ptCount val="3"/>
                <c:pt idx="0">
                  <c:v>0</c:v>
                </c:pt>
                <c:pt idx="1">
                  <c:v>0</c:v>
                </c:pt>
                <c:pt idx="2">
                  <c:v>0</c:v>
                </c:pt>
              </c:numCache>
            </c:numRef>
          </c:val>
          <c:extLst>
            <c:ext xmlns:c16="http://schemas.microsoft.com/office/drawing/2014/chart" uri="{C3380CC4-5D6E-409C-BE32-E72D297353CC}">
              <c16:uniqueId val="{00000008-DE18-4C3C-9318-0023991E961B}"/>
            </c:ext>
          </c:extLst>
        </c:ser>
        <c:dLbls>
          <c:dLblPos val="ctr"/>
          <c:showLegendKey val="0"/>
          <c:showVal val="1"/>
          <c:showCatName val="0"/>
          <c:showSerName val="0"/>
          <c:showPercent val="0"/>
          <c:showBubbleSize val="0"/>
        </c:dLbls>
        <c:gapWidth val="100"/>
        <c:overlap val="100"/>
        <c:axId val="162235520"/>
        <c:axId val="162221440"/>
      </c:barChart>
      <c:valAx>
        <c:axId val="162221440"/>
        <c:scaling>
          <c:orientation val="minMax"/>
        </c:scaling>
        <c:delete val="1"/>
        <c:axPos val="t"/>
        <c:numFmt formatCode="0%" sourceLinked="1"/>
        <c:majorTickMark val="out"/>
        <c:minorTickMark val="none"/>
        <c:tickLblPos val="nextTo"/>
        <c:crossAx val="162235520"/>
        <c:crosses val="autoZero"/>
        <c:crossBetween val="between"/>
      </c:valAx>
      <c:catAx>
        <c:axId val="162235520"/>
        <c:scaling>
          <c:orientation val="maxMin"/>
        </c:scaling>
        <c:delete val="0"/>
        <c:axPos val="l"/>
        <c:numFmt formatCode="General" sourceLinked="0"/>
        <c:majorTickMark val="out"/>
        <c:minorTickMark val="none"/>
        <c:tickLblPos val="nextTo"/>
        <c:spPr>
          <a:noFill/>
          <a:ln w="25400" cap="flat" cmpd="sng" algn="ctr">
            <a:noFill/>
            <a:prstDash val="solid"/>
            <a:round/>
          </a:ln>
          <a:effectLst/>
        </c:spPr>
        <c:txPr>
          <a:bodyPr rot="60000" spcFirstLastPara="1" vertOverflow="ellipsis" wrap="square" anchor="ctr" anchorCtr="1"/>
          <a:lstStyle/>
          <a:p>
            <a:pPr>
              <a:defRPr sz="1400" b="0" i="0" u="none" strike="noStrike" kern="1200" baseline="0">
                <a:solidFill>
                  <a:srgbClr val="505050"/>
                </a:solidFill>
                <a:latin typeface="+mn-lt"/>
                <a:ea typeface="Verdana" panose="020B0604030504040204" pitchFamily="34" charset="0"/>
                <a:cs typeface="Verdana" panose="020B0604030504040204" pitchFamily="34" charset="0"/>
              </a:defRPr>
            </a:pPr>
            <a:endParaRPr lang="en-US"/>
          </a:p>
        </c:txPr>
        <c:crossAx val="162221440"/>
        <c:crosses val="autoZero"/>
        <c:auto val="1"/>
        <c:lblAlgn val="ctr"/>
        <c:lblOffset val="100"/>
        <c:noMultiLvlLbl val="0"/>
      </c:catAx>
      <c:spPr>
        <a:noFill/>
        <a:ln>
          <a:noFill/>
        </a:ln>
        <a:effectLst/>
      </c:spPr>
    </c:plotArea>
    <c:legend>
      <c:legendPos val="b"/>
      <c:layout>
        <c:manualLayout>
          <c:xMode val="edge"/>
          <c:yMode val="edge"/>
          <c:x val="0.13115482408541437"/>
          <c:y val="0.90152099442023159"/>
          <c:w val="0.85151515151515156"/>
          <c:h val="5.495979110926225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505050"/>
              </a:solidFill>
              <a:latin typeface="+mj-lt"/>
              <a:ea typeface="Verdana" panose="020B0604030504040204" pitchFamily="34" charset="0"/>
              <a:cs typeface="Verdana" panose="020B0604030504040204" pitchFamily="34" charset="0"/>
            </a:defRPr>
          </a:pPr>
          <a:endParaRPr lang="en-US"/>
        </a:p>
      </c:txPr>
    </c:legend>
    <c:plotVisOnly val="1"/>
    <c:dispBlanksAs val="gap"/>
    <c:showDLblsOverMax val="0"/>
  </c:chart>
  <c:spPr>
    <a:noFill/>
    <a:ln w="9525" cap="flat" cmpd="sng" algn="ctr">
      <a:noFill/>
      <a:prstDash val="solid"/>
    </a:ln>
    <a:effectLst/>
  </c:spPr>
  <c:txPr>
    <a:bodyPr/>
    <a:lstStyle/>
    <a:p>
      <a:pPr>
        <a:defRPr sz="1400" b="1">
          <a:solidFill>
            <a:schemeClr val="tx1">
              <a:lumMod val="50000"/>
              <a:lumOff val="50000"/>
            </a:schemeClr>
          </a:solidFill>
          <a:latin typeface="+mj-lt"/>
          <a:ea typeface="Verdana" panose="020B0604030504040204" pitchFamily="34" charset="0"/>
          <a:cs typeface="Verdana" panose="020B0604030504040204" pitchFamily="34" charset="0"/>
        </a:defRPr>
      </a:pPr>
      <a:endParaRPr lang="en-US"/>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71927547518099"/>
          <c:y val="0.14454379400269157"/>
          <c:w val="0.82961637006912614"/>
          <c:h val="0.71625733577235107"/>
        </c:manualLayout>
      </c:layout>
      <c:barChart>
        <c:barDir val="bar"/>
        <c:grouping val="percentStacked"/>
        <c:varyColors val="0"/>
        <c:ser>
          <c:idx val="3"/>
          <c:order val="0"/>
          <c:tx>
            <c:strRef>
              <c:f>Sheet1!$B$4</c:f>
              <c:strCache>
                <c:ptCount val="1"/>
                <c:pt idx="0">
                  <c:v>Medical-Only</c:v>
                </c:pt>
              </c:strCache>
            </c:strRef>
          </c:tx>
          <c:spPr>
            <a:solidFill>
              <a:schemeClr val="accent1">
                <a:lumMod val="40000"/>
                <a:lumOff val="60000"/>
              </a:schemeClr>
            </a:solidFill>
            <a:ln>
              <a:noFill/>
            </a:ln>
            <a:effectLst/>
            <a:scene3d>
              <a:camera prst="orthographicFront"/>
              <a:lightRig rig="threePt" dir="t"/>
            </a:scene3d>
          </c:spPr>
          <c:invertIfNegative val="0"/>
          <c:dLbls>
            <c:numFmt formatCode="0%" sourceLinked="0"/>
            <c:spPr>
              <a:noFill/>
              <a:ln>
                <a:noFill/>
              </a:ln>
              <a:effectLst/>
            </c:spPr>
            <c:txPr>
              <a:bodyPr wrap="square" lIns="38100" tIns="19050" rIns="38100" bIns="19050" anchor="ctr">
                <a:spAutoFit/>
              </a:bodyPr>
              <a:lstStyle/>
              <a:p>
                <a:pPr>
                  <a:defRPr>
                    <a:solidFill>
                      <a:srgbClr val="50505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Sheet1!$A$5:$A$7</c:f>
              <c:strCache>
                <c:ptCount val="3"/>
                <c:pt idx="0">
                  <c:v>Indiana</c:v>
                </c:pt>
                <c:pt idx="1">
                  <c:v>Region</c:v>
                </c:pt>
                <c:pt idx="2">
                  <c:v>Countrywide</c:v>
                </c:pt>
              </c:strCache>
            </c:strRef>
          </c:cat>
          <c:val>
            <c:numRef>
              <c:f>Sheet1!$B$5:$B$7</c:f>
              <c:numCache>
                <c:formatCode>General</c:formatCode>
                <c:ptCount val="3"/>
                <c:pt idx="0">
                  <c:v>0.2</c:v>
                </c:pt>
                <c:pt idx="1">
                  <c:v>0.11</c:v>
                </c:pt>
                <c:pt idx="2">
                  <c:v>0.14000000000000001</c:v>
                </c:pt>
              </c:numCache>
            </c:numRef>
          </c:val>
          <c:extLst>
            <c:ext xmlns:c16="http://schemas.microsoft.com/office/drawing/2014/chart" uri="{C3380CC4-5D6E-409C-BE32-E72D297353CC}">
              <c16:uniqueId val="{00000000-8DEF-49BA-A6DC-DBEA394C94D1}"/>
            </c:ext>
          </c:extLst>
        </c:ser>
        <c:ser>
          <c:idx val="0"/>
          <c:order val="1"/>
          <c:tx>
            <c:strRef>
              <c:f>Sheet1!$C$4</c:f>
              <c:strCache>
                <c:ptCount val="1"/>
                <c:pt idx="0">
                  <c:v>Temporary Total</c:v>
                </c:pt>
              </c:strCache>
            </c:strRef>
          </c:tx>
          <c:spPr>
            <a:solidFill>
              <a:schemeClr val="accent1">
                <a:lumMod val="60000"/>
                <a:lumOff val="40000"/>
              </a:schemeClr>
            </a:solidFill>
            <a:ln>
              <a:noFill/>
            </a:ln>
            <a:effectLst/>
            <a:scene3d>
              <a:camera prst="orthographicFront"/>
              <a:lightRig rig="threePt" dir="t"/>
            </a:scene3d>
          </c:spPr>
          <c:invertIfNegative val="0"/>
          <c:dPt>
            <c:idx val="0"/>
            <c:invertIfNegative val="0"/>
            <c:bubble3D val="0"/>
            <c:extLst>
              <c:ext xmlns:c16="http://schemas.microsoft.com/office/drawing/2014/chart" uri="{C3380CC4-5D6E-409C-BE32-E72D297353CC}">
                <c16:uniqueId val="{00000001-8DEF-49BA-A6DC-DBEA394C94D1}"/>
              </c:ext>
            </c:extLst>
          </c:dPt>
          <c:dPt>
            <c:idx val="1"/>
            <c:invertIfNegative val="0"/>
            <c:bubble3D val="0"/>
            <c:extLst>
              <c:ext xmlns:c16="http://schemas.microsoft.com/office/drawing/2014/chart" uri="{C3380CC4-5D6E-409C-BE32-E72D297353CC}">
                <c16:uniqueId val="{00000002-8DEF-49BA-A6DC-DBEA394C94D1}"/>
              </c:ext>
            </c:extLst>
          </c:dPt>
          <c:dPt>
            <c:idx val="2"/>
            <c:invertIfNegative val="0"/>
            <c:bubble3D val="0"/>
            <c:extLst>
              <c:ext xmlns:c16="http://schemas.microsoft.com/office/drawing/2014/chart" uri="{C3380CC4-5D6E-409C-BE32-E72D297353CC}">
                <c16:uniqueId val="{00000003-8DEF-49BA-A6DC-DBEA394C94D1}"/>
              </c:ext>
            </c:extLst>
          </c:dPt>
          <c:dPt>
            <c:idx val="3"/>
            <c:invertIfNegative val="0"/>
            <c:bubble3D val="0"/>
            <c:extLst>
              <c:ext xmlns:c16="http://schemas.microsoft.com/office/drawing/2014/chart" uri="{C3380CC4-5D6E-409C-BE32-E72D297353CC}">
                <c16:uniqueId val="{00000004-8DEF-49BA-A6DC-DBEA394C94D1}"/>
              </c:ext>
            </c:extLst>
          </c:dPt>
          <c:dPt>
            <c:idx val="4"/>
            <c:invertIfNegative val="0"/>
            <c:bubble3D val="0"/>
            <c:extLst>
              <c:ext xmlns:c16="http://schemas.microsoft.com/office/drawing/2014/chart" uri="{C3380CC4-5D6E-409C-BE32-E72D297353CC}">
                <c16:uniqueId val="{00000005-8DEF-49BA-A6DC-DBEA394C94D1}"/>
              </c:ext>
            </c:extLst>
          </c:dPt>
          <c:dLbls>
            <c:numFmt formatCode="0%" sourceLinked="0"/>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Sheet1!$A$5:$A$7</c:f>
              <c:strCache>
                <c:ptCount val="3"/>
                <c:pt idx="0">
                  <c:v>Indiana</c:v>
                </c:pt>
                <c:pt idx="1">
                  <c:v>Region</c:v>
                </c:pt>
                <c:pt idx="2">
                  <c:v>Countrywide</c:v>
                </c:pt>
              </c:strCache>
            </c:strRef>
          </c:cat>
          <c:val>
            <c:numRef>
              <c:f>Sheet1!$C$5:$C$7</c:f>
              <c:numCache>
                <c:formatCode>General</c:formatCode>
                <c:ptCount val="3"/>
                <c:pt idx="0">
                  <c:v>0.38</c:v>
                </c:pt>
                <c:pt idx="1">
                  <c:v>0.28000000000000003</c:v>
                </c:pt>
                <c:pt idx="2">
                  <c:v>0.36</c:v>
                </c:pt>
              </c:numCache>
            </c:numRef>
          </c:val>
          <c:extLst>
            <c:ext xmlns:c16="http://schemas.microsoft.com/office/drawing/2014/chart" uri="{C3380CC4-5D6E-409C-BE32-E72D297353CC}">
              <c16:uniqueId val="{00000006-8DEF-49BA-A6DC-DBEA394C94D1}"/>
            </c:ext>
          </c:extLst>
        </c:ser>
        <c:ser>
          <c:idx val="1"/>
          <c:order val="2"/>
          <c:tx>
            <c:strRef>
              <c:f>Sheet1!$D$4</c:f>
              <c:strCache>
                <c:ptCount val="1"/>
                <c:pt idx="0">
                  <c:v>Permanent Partial</c:v>
                </c:pt>
              </c:strCache>
            </c:strRef>
          </c:tx>
          <c:spPr>
            <a:solidFill>
              <a:schemeClr val="accent1"/>
            </a:solidFill>
            <a:ln>
              <a:noFill/>
            </a:ln>
            <a:effectLst/>
            <a:scene3d>
              <a:camera prst="orthographicFront"/>
              <a:lightRig rig="threePt" dir="t"/>
            </a:scene3d>
          </c:spPr>
          <c:invertIfNegative val="0"/>
          <c:dLbls>
            <c:numFmt formatCode="0%" sourceLinked="0"/>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Sheet1!$A$5:$A$7</c:f>
              <c:strCache>
                <c:ptCount val="3"/>
                <c:pt idx="0">
                  <c:v>Indiana</c:v>
                </c:pt>
                <c:pt idx="1">
                  <c:v>Region</c:v>
                </c:pt>
                <c:pt idx="2">
                  <c:v>Countrywide</c:v>
                </c:pt>
              </c:strCache>
            </c:strRef>
          </c:cat>
          <c:val>
            <c:numRef>
              <c:f>Sheet1!$D$5:$D$7</c:f>
              <c:numCache>
                <c:formatCode>General</c:formatCode>
                <c:ptCount val="3"/>
                <c:pt idx="0">
                  <c:v>0.38</c:v>
                </c:pt>
                <c:pt idx="1">
                  <c:v>0.51</c:v>
                </c:pt>
                <c:pt idx="2">
                  <c:v>0.42</c:v>
                </c:pt>
              </c:numCache>
            </c:numRef>
          </c:val>
          <c:extLst>
            <c:ext xmlns:c16="http://schemas.microsoft.com/office/drawing/2014/chart" uri="{C3380CC4-5D6E-409C-BE32-E72D297353CC}">
              <c16:uniqueId val="{00000007-8DEF-49BA-A6DC-DBEA394C94D1}"/>
            </c:ext>
          </c:extLst>
        </c:ser>
        <c:ser>
          <c:idx val="2"/>
          <c:order val="3"/>
          <c:tx>
            <c:strRef>
              <c:f>Sheet1!$E$4</c:f>
              <c:strCache>
                <c:ptCount val="1"/>
                <c:pt idx="0">
                  <c:v>Permanent Total</c:v>
                </c:pt>
              </c:strCache>
            </c:strRef>
          </c:tx>
          <c:spPr>
            <a:solidFill>
              <a:schemeClr val="accent1">
                <a:lumMod val="75000"/>
              </a:schemeClr>
            </a:solidFill>
            <a:ln>
              <a:noFill/>
            </a:ln>
            <a:effectLst/>
            <a:scene3d>
              <a:camera prst="orthographicFront"/>
              <a:lightRig rig="threePt" dir="t"/>
            </a:scene3d>
          </c:spPr>
          <c:invertIfNegative val="0"/>
          <c:dLbls>
            <c:numFmt formatCode="0%" sourceLinked="0"/>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Sheet1!$A$5:$A$7</c:f>
              <c:strCache>
                <c:ptCount val="3"/>
                <c:pt idx="0">
                  <c:v>Indiana</c:v>
                </c:pt>
                <c:pt idx="1">
                  <c:v>Region</c:v>
                </c:pt>
                <c:pt idx="2">
                  <c:v>Countrywide</c:v>
                </c:pt>
              </c:strCache>
            </c:strRef>
          </c:cat>
          <c:val>
            <c:numRef>
              <c:f>Sheet1!$E$5:$E$7</c:f>
              <c:numCache>
                <c:formatCode>General</c:formatCode>
                <c:ptCount val="3"/>
                <c:pt idx="0">
                  <c:v>0.04</c:v>
                </c:pt>
                <c:pt idx="1">
                  <c:v>0.1</c:v>
                </c:pt>
                <c:pt idx="2">
                  <c:v>7.0000000000000007E-2</c:v>
                </c:pt>
              </c:numCache>
            </c:numRef>
          </c:val>
          <c:extLst>
            <c:ext xmlns:c16="http://schemas.microsoft.com/office/drawing/2014/chart" uri="{C3380CC4-5D6E-409C-BE32-E72D297353CC}">
              <c16:uniqueId val="{00000008-8DEF-49BA-A6DC-DBEA394C94D1}"/>
            </c:ext>
          </c:extLst>
        </c:ser>
        <c:ser>
          <c:idx val="4"/>
          <c:order val="4"/>
          <c:tx>
            <c:strRef>
              <c:f>Sheet1!$F$4</c:f>
              <c:strCache>
                <c:ptCount val="1"/>
                <c:pt idx="0">
                  <c:v>Fatal</c:v>
                </c:pt>
              </c:strCache>
            </c:strRef>
          </c:tx>
          <c:spPr>
            <a:solidFill>
              <a:schemeClr val="accent1">
                <a:lumMod val="50000"/>
              </a:schemeClr>
            </a:solidFill>
            <a:ln>
              <a:noFill/>
            </a:ln>
            <a:effectLst/>
            <a:scene3d>
              <a:camera prst="orthographicFront"/>
              <a:lightRig rig="threePt" dir="t"/>
            </a:scene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8DEF-49BA-A6DC-DBEA394C94D1}"/>
                </c:ext>
              </c:extLst>
            </c:dLbl>
            <c:dLbl>
              <c:idx val="1"/>
              <c:delete val="1"/>
              <c:extLst>
                <c:ext xmlns:c15="http://schemas.microsoft.com/office/drawing/2012/chart" uri="{CE6537A1-D6FC-4f65-9D91-7224C49458BB}"/>
                <c:ext xmlns:c16="http://schemas.microsoft.com/office/drawing/2014/chart" uri="{C3380CC4-5D6E-409C-BE32-E72D297353CC}">
                  <c16:uniqueId val="{0000000A-8DEF-49BA-A6DC-DBEA394C94D1}"/>
                </c:ext>
              </c:extLst>
            </c:dLbl>
            <c:dLbl>
              <c:idx val="2"/>
              <c:layout>
                <c:manualLayout>
                  <c:x val="6.9252077562326868E-3"/>
                  <c:y val="2.1970300986532425E-7"/>
                </c:manualLayout>
              </c:layout>
              <c:tx>
                <c:rich>
                  <a:bodyPr wrap="square" lIns="38100" tIns="19050" rIns="0" bIns="19050" anchor="ctr">
                    <a:spAutoFit/>
                  </a:bodyPr>
                  <a:lstStyle/>
                  <a:p>
                    <a:pPr>
                      <a:defRPr>
                        <a:solidFill>
                          <a:schemeClr val="tx1"/>
                        </a:solidFill>
                      </a:defRPr>
                    </a:pPr>
                    <a:r>
                      <a:rPr lang="en-US">
                        <a:solidFill>
                          <a:schemeClr val="tx1"/>
                        </a:solidFill>
                      </a:rPr>
                      <a:t>       </a:t>
                    </a:r>
                    <a:fld id="{0FA01A3B-90AE-4115-9672-619DD66DB235}" type="VALUE">
                      <a:rPr lang="en-US" smtClean="0">
                        <a:solidFill>
                          <a:schemeClr val="tx1"/>
                        </a:solidFill>
                      </a:rPr>
                      <a:pPr>
                        <a:defRPr>
                          <a:solidFill>
                            <a:schemeClr val="tx1"/>
                          </a:solidFill>
                        </a:defRPr>
                      </a:pPr>
                      <a:t>[VALUE]</a:t>
                    </a:fld>
                    <a:endParaRPr lang="en-US">
                      <a:solidFill>
                        <a:schemeClr val="tx1"/>
                      </a:solidFill>
                    </a:endParaRPr>
                  </a:p>
                </c:rich>
              </c:tx>
              <c:numFmt formatCode="0%" sourceLinked="0"/>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B-8DEF-49BA-A6DC-DBEA394C94D1}"/>
                </c:ext>
              </c:extLst>
            </c:dLbl>
            <c:numFmt formatCode="0%" sourceLinked="0"/>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Sheet1!$A$5:$A$7</c:f>
              <c:strCache>
                <c:ptCount val="3"/>
                <c:pt idx="0">
                  <c:v>Indiana</c:v>
                </c:pt>
                <c:pt idx="1">
                  <c:v>Region</c:v>
                </c:pt>
                <c:pt idx="2">
                  <c:v>Countrywide</c:v>
                </c:pt>
              </c:strCache>
            </c:strRef>
          </c:cat>
          <c:val>
            <c:numRef>
              <c:f>Sheet1!$F$5:$F$7</c:f>
              <c:numCache>
                <c:formatCode>General</c:formatCode>
                <c:ptCount val="3"/>
                <c:pt idx="0">
                  <c:v>0</c:v>
                </c:pt>
                <c:pt idx="1">
                  <c:v>0</c:v>
                </c:pt>
                <c:pt idx="2">
                  <c:v>0.01</c:v>
                </c:pt>
              </c:numCache>
            </c:numRef>
          </c:val>
          <c:extLst>
            <c:ext xmlns:c16="http://schemas.microsoft.com/office/drawing/2014/chart" uri="{C3380CC4-5D6E-409C-BE32-E72D297353CC}">
              <c16:uniqueId val="{0000000C-8DEF-49BA-A6DC-DBEA394C94D1}"/>
            </c:ext>
          </c:extLst>
        </c:ser>
        <c:dLbls>
          <c:dLblPos val="ctr"/>
          <c:showLegendKey val="0"/>
          <c:showVal val="1"/>
          <c:showCatName val="0"/>
          <c:showSerName val="0"/>
          <c:showPercent val="0"/>
          <c:showBubbleSize val="0"/>
        </c:dLbls>
        <c:gapWidth val="100"/>
        <c:overlap val="100"/>
        <c:axId val="161077888"/>
        <c:axId val="161076352"/>
      </c:barChart>
      <c:valAx>
        <c:axId val="161076352"/>
        <c:scaling>
          <c:orientation val="minMax"/>
        </c:scaling>
        <c:delete val="0"/>
        <c:axPos val="t"/>
        <c:numFmt formatCode="0%" sourceLinked="1"/>
        <c:majorTickMark val="out"/>
        <c:minorTickMark val="none"/>
        <c:tickLblPos val="none"/>
        <c:spPr>
          <a:noFill/>
          <a:ln w="25400" cap="flat" cmpd="sng" algn="ctr">
            <a:noFill/>
            <a:prstDash val="solid"/>
            <a:round/>
          </a:ln>
          <a:effectLst/>
        </c:spPr>
        <c:txPr>
          <a:bodyPr rot="-60000000" spcFirstLastPara="1" vertOverflow="ellipsis" vert="horz" wrap="square" anchor="ctr" anchorCtr="1"/>
          <a:lstStyle/>
          <a:p>
            <a:pPr>
              <a:defRPr sz="1400" b="1" i="0" u="none" strike="noStrike" kern="1200" baseline="0">
                <a:solidFill>
                  <a:schemeClr val="bg1">
                    <a:lumMod val="50000"/>
                  </a:schemeClr>
                </a:solidFill>
                <a:latin typeface="+mn-lt"/>
                <a:ea typeface="Verdana" panose="020B0604030504040204" pitchFamily="34" charset="0"/>
                <a:cs typeface="Verdana" panose="020B0604030504040204" pitchFamily="34" charset="0"/>
              </a:defRPr>
            </a:pPr>
            <a:endParaRPr lang="en-US"/>
          </a:p>
        </c:txPr>
        <c:crossAx val="161077888"/>
        <c:crosses val="autoZero"/>
        <c:crossBetween val="between"/>
      </c:valAx>
      <c:catAx>
        <c:axId val="161077888"/>
        <c:scaling>
          <c:orientation val="maxMin"/>
        </c:scaling>
        <c:delete val="0"/>
        <c:axPos val="l"/>
        <c:numFmt formatCode="General" sourceLinked="0"/>
        <c:majorTickMark val="out"/>
        <c:minorTickMark val="none"/>
        <c:tickLblPos val="nextTo"/>
        <c:spPr>
          <a:noFill/>
          <a:ln w="25400" cap="flat" cmpd="sng" algn="ctr">
            <a:noFill/>
            <a:prstDash val="solid"/>
            <a:round/>
          </a:ln>
          <a:effectLst/>
        </c:spPr>
        <c:txPr>
          <a:bodyPr rot="60000" spcFirstLastPara="1" vertOverflow="ellipsis" wrap="square" anchor="ctr" anchorCtr="1"/>
          <a:lstStyle/>
          <a:p>
            <a:pPr>
              <a:defRPr sz="1400" b="0" i="0" u="none" strike="noStrike" kern="1200" baseline="0">
                <a:solidFill>
                  <a:srgbClr val="505050"/>
                </a:solidFill>
                <a:latin typeface="+mn-lt"/>
                <a:ea typeface="Verdana" panose="020B0604030504040204" pitchFamily="34" charset="0"/>
                <a:cs typeface="Verdana" panose="020B0604030504040204" pitchFamily="34" charset="0"/>
              </a:defRPr>
            </a:pPr>
            <a:endParaRPr lang="en-US"/>
          </a:p>
        </c:txPr>
        <c:crossAx val="161076352"/>
        <c:crosses val="autoZero"/>
        <c:auto val="1"/>
        <c:lblAlgn val="ctr"/>
        <c:lblOffset val="100"/>
        <c:noMultiLvlLbl val="0"/>
      </c:catAx>
      <c:spPr>
        <a:noFill/>
        <a:ln>
          <a:noFill/>
        </a:ln>
        <a:effectLst/>
      </c:spPr>
    </c:plotArea>
    <c:legend>
      <c:legendPos val="b"/>
      <c:layout>
        <c:manualLayout>
          <c:xMode val="edge"/>
          <c:yMode val="edge"/>
          <c:x val="0.13849614951977157"/>
          <c:y val="0.89902635556674404"/>
          <c:w val="0.84545454545454546"/>
          <c:h val="5.495979110926225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505050"/>
              </a:solidFill>
              <a:latin typeface="+mn-lt"/>
              <a:ea typeface="Verdana" panose="020B0604030504040204" pitchFamily="34" charset="0"/>
              <a:cs typeface="Verdana" panose="020B0604030504040204" pitchFamily="34" charset="0"/>
            </a:defRPr>
          </a:pPr>
          <a:endParaRPr lang="en-US"/>
        </a:p>
      </c:txPr>
    </c:legend>
    <c:plotVisOnly val="1"/>
    <c:dispBlanksAs val="gap"/>
    <c:showDLblsOverMax val="0"/>
  </c:chart>
  <c:spPr>
    <a:noFill/>
    <a:ln w="9525" cap="flat" cmpd="sng" algn="ctr">
      <a:noFill/>
      <a:prstDash val="solid"/>
    </a:ln>
    <a:effectLst/>
  </c:spPr>
  <c:txPr>
    <a:bodyPr/>
    <a:lstStyle/>
    <a:p>
      <a:pPr>
        <a:defRPr sz="1400">
          <a:solidFill>
            <a:schemeClr val="tx1">
              <a:lumMod val="50000"/>
              <a:lumOff val="50000"/>
            </a:schemeClr>
          </a:solidFill>
          <a:latin typeface="+mn-lt"/>
          <a:ea typeface="Verdana" panose="020B0604030504040204" pitchFamily="34" charset="0"/>
          <a:cs typeface="Verdana" panose="020B0604030504040204"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6555977679932"/>
          <c:y val="4.142011834319527E-2"/>
          <c:w val="0.8463750068824627"/>
          <c:h val="0.72003611763198894"/>
        </c:manualLayout>
      </c:layout>
      <c:barChart>
        <c:barDir val="col"/>
        <c:grouping val="stacked"/>
        <c:varyColors val="0"/>
        <c:ser>
          <c:idx val="0"/>
          <c:order val="0"/>
          <c:tx>
            <c:strRef>
              <c:f>Sheet1!$A$2</c:f>
              <c:strCache>
                <c:ptCount val="1"/>
                <c:pt idx="0">
                  <c:v>Medical</c:v>
                </c:pt>
              </c:strCache>
            </c:strRef>
          </c:tx>
          <c:spPr>
            <a:ln w="12700">
              <a:solidFill>
                <a:schemeClr val="tx1"/>
              </a:solidFill>
              <a:prstDash val="solid"/>
            </a:ln>
          </c:spPr>
          <c:invertIfNegative val="0"/>
          <c:dPt>
            <c:idx val="4"/>
            <c:invertIfNegative val="0"/>
            <c:bubble3D val="0"/>
            <c:extLst>
              <c:ext xmlns:c16="http://schemas.microsoft.com/office/drawing/2014/chart" uri="{C3380CC4-5D6E-409C-BE32-E72D297353CC}">
                <c16:uniqueId val="{00000000-5FA7-4D42-8722-FCAAB5F47B19}"/>
              </c:ext>
            </c:extLst>
          </c:dPt>
          <c:cat>
            <c:numRef>
              <c:f>Sheet1!$B$1:$S$1</c:f>
              <c:numCache>
                <c:formatCode>General</c:formatCode>
                <c:ptCount val="18"/>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numCache>
            </c:numRef>
          </c:cat>
          <c:val>
            <c:numRef>
              <c:f>Sheet1!$B$2:$S$2</c:f>
              <c:numCache>
                <c:formatCode>"$"#,##0</c:formatCode>
                <c:ptCount val="18"/>
                <c:pt idx="0">
                  <c:v>9970.1938195999992</c:v>
                </c:pt>
                <c:pt idx="1">
                  <c:v>10949.095391999999</c:v>
                </c:pt>
                <c:pt idx="2">
                  <c:v>11800.085771</c:v>
                </c:pt>
                <c:pt idx="3">
                  <c:v>12600.417539</c:v>
                </c:pt>
                <c:pt idx="4">
                  <c:v>14343.718021999999</c:v>
                </c:pt>
                <c:pt idx="5">
                  <c:v>15296.957743999999</c:v>
                </c:pt>
                <c:pt idx="6">
                  <c:v>16236.583906</c:v>
                </c:pt>
                <c:pt idx="7">
                  <c:v>17044.855381000001</c:v>
                </c:pt>
                <c:pt idx="8">
                  <c:v>17488.038473000001</c:v>
                </c:pt>
                <c:pt idx="9">
                  <c:v>18715.044536000001</c:v>
                </c:pt>
                <c:pt idx="10">
                  <c:v>18947.611500999999</c:v>
                </c:pt>
                <c:pt idx="11">
                  <c:v>16777.474095000001</c:v>
                </c:pt>
                <c:pt idx="12">
                  <c:v>17785.016220000001</c:v>
                </c:pt>
                <c:pt idx="13">
                  <c:v>18374.438932000001</c:v>
                </c:pt>
                <c:pt idx="14">
                  <c:v>18364.610289</c:v>
                </c:pt>
                <c:pt idx="15">
                  <c:v>20278.110616000002</c:v>
                </c:pt>
                <c:pt idx="16">
                  <c:v>17550.329505000002</c:v>
                </c:pt>
                <c:pt idx="17">
                  <c:v>17270.128323000001</c:v>
                </c:pt>
              </c:numCache>
            </c:numRef>
          </c:val>
          <c:extLst>
            <c:ext xmlns:c16="http://schemas.microsoft.com/office/drawing/2014/chart" uri="{C3380CC4-5D6E-409C-BE32-E72D297353CC}">
              <c16:uniqueId val="{00000001-5FA7-4D42-8722-FCAAB5F47B19}"/>
            </c:ext>
          </c:extLst>
        </c:ser>
        <c:ser>
          <c:idx val="1"/>
          <c:order val="1"/>
          <c:tx>
            <c:strRef>
              <c:f>Sheet1!$A$3</c:f>
              <c:strCache>
                <c:ptCount val="1"/>
                <c:pt idx="0">
                  <c:v>Indemnity</c:v>
                </c:pt>
              </c:strCache>
            </c:strRef>
          </c:tx>
          <c:spPr>
            <a:solidFill>
              <a:schemeClr val="accent2"/>
            </a:solidFill>
            <a:ln w="9525">
              <a:solidFill>
                <a:schemeClr val="tx1"/>
              </a:solidFill>
            </a:ln>
          </c:spPr>
          <c:invertIfNegative val="0"/>
          <c:cat>
            <c:numRef>
              <c:f>Sheet1!$B$1:$S$1</c:f>
              <c:numCache>
                <c:formatCode>General</c:formatCode>
                <c:ptCount val="18"/>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numCache>
            </c:numRef>
          </c:cat>
          <c:val>
            <c:numRef>
              <c:f>Sheet1!$B$3:$S$3</c:f>
              <c:numCache>
                <c:formatCode>"$"#,##0</c:formatCode>
                <c:ptCount val="18"/>
                <c:pt idx="0">
                  <c:v>4633.8568794000003</c:v>
                </c:pt>
                <c:pt idx="1">
                  <c:v>4735.9254153000002</c:v>
                </c:pt>
                <c:pt idx="2">
                  <c:v>4832.0934606000001</c:v>
                </c:pt>
                <c:pt idx="3">
                  <c:v>4785.0371744000004</c:v>
                </c:pt>
                <c:pt idx="4">
                  <c:v>5316.7001759000004</c:v>
                </c:pt>
                <c:pt idx="5">
                  <c:v>5383.9576737999996</c:v>
                </c:pt>
                <c:pt idx="6">
                  <c:v>5419.9578466000003</c:v>
                </c:pt>
                <c:pt idx="7">
                  <c:v>5532.5652663000001</c:v>
                </c:pt>
                <c:pt idx="8">
                  <c:v>5527.1169755000001</c:v>
                </c:pt>
                <c:pt idx="9">
                  <c:v>5673.9031234000004</c:v>
                </c:pt>
                <c:pt idx="10">
                  <c:v>5636.2561294999996</c:v>
                </c:pt>
                <c:pt idx="11">
                  <c:v>5840.7813549000002</c:v>
                </c:pt>
                <c:pt idx="12">
                  <c:v>6453.1972990000004</c:v>
                </c:pt>
                <c:pt idx="13">
                  <c:v>6356.0498434000001</c:v>
                </c:pt>
                <c:pt idx="14">
                  <c:v>6722.5371936000001</c:v>
                </c:pt>
                <c:pt idx="15">
                  <c:v>7161.2817281999996</c:v>
                </c:pt>
                <c:pt idx="16">
                  <c:v>7105.2582780000002</c:v>
                </c:pt>
                <c:pt idx="17">
                  <c:v>6911.3032530999999</c:v>
                </c:pt>
              </c:numCache>
            </c:numRef>
          </c:val>
          <c:extLst>
            <c:ext xmlns:c16="http://schemas.microsoft.com/office/drawing/2014/chart" uri="{C3380CC4-5D6E-409C-BE32-E72D297353CC}">
              <c16:uniqueId val="{00000002-5FA7-4D42-8722-FCAAB5F47B19}"/>
            </c:ext>
          </c:extLst>
        </c:ser>
        <c:ser>
          <c:idx val="2"/>
          <c:order val="2"/>
          <c:tx>
            <c:strRef>
              <c:f>Sheet1!$A$4</c:f>
              <c:strCache>
                <c:ptCount val="1"/>
                <c:pt idx="0">
                  <c:v>BDE</c:v>
                </c:pt>
              </c:strCache>
            </c:strRef>
          </c:tx>
          <c:spPr>
            <a:ln>
              <a:solidFill>
                <a:schemeClr val="tx1"/>
              </a:solidFill>
            </a:ln>
          </c:spPr>
          <c:invertIfNegative val="0"/>
          <c:cat>
            <c:numRef>
              <c:f>Sheet1!$B$1:$S$1</c:f>
              <c:numCache>
                <c:formatCode>General</c:formatCode>
                <c:ptCount val="18"/>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numCache>
            </c:numRef>
          </c:cat>
          <c:val>
            <c:numRef>
              <c:f>Sheet1!$B$4:$S$4</c:f>
              <c:numCache>
                <c:formatCode>"$"#,##0</c:formatCode>
                <c:ptCount val="18"/>
                <c:pt idx="0">
                  <c:v>1387.4254455</c:v>
                </c:pt>
                <c:pt idx="1">
                  <c:v>1680.1439912000001</c:v>
                </c:pt>
                <c:pt idx="2">
                  <c:v>1991.5420412000001</c:v>
                </c:pt>
                <c:pt idx="3">
                  <c:v>2325.9243937000001</c:v>
                </c:pt>
                <c:pt idx="4">
                  <c:v>2352.1882795000001</c:v>
                </c:pt>
                <c:pt idx="5">
                  <c:v>2446.5642800999999</c:v>
                </c:pt>
                <c:pt idx="6">
                  <c:v>2502.0224970999998</c:v>
                </c:pt>
                <c:pt idx="7">
                  <c:v>2666.0396945000002</c:v>
                </c:pt>
                <c:pt idx="8">
                  <c:v>2689.9832216999998</c:v>
                </c:pt>
                <c:pt idx="9">
                  <c:v>3154.2151749999998</c:v>
                </c:pt>
                <c:pt idx="10">
                  <c:v>3605.0439151</c:v>
                </c:pt>
                <c:pt idx="11">
                  <c:v>3687.0826611000002</c:v>
                </c:pt>
                <c:pt idx="12">
                  <c:v>3679.1066507</c:v>
                </c:pt>
                <c:pt idx="13">
                  <c:v>3662.3175855</c:v>
                </c:pt>
                <c:pt idx="14">
                  <c:v>3817.0347262</c:v>
                </c:pt>
                <c:pt idx="15">
                  <c:v>4201.9117156000002</c:v>
                </c:pt>
                <c:pt idx="16">
                  <c:v>3558.7107460000002</c:v>
                </c:pt>
                <c:pt idx="17">
                  <c:v>3362.9243243999999</c:v>
                </c:pt>
              </c:numCache>
            </c:numRef>
          </c:val>
          <c:extLst>
            <c:ext xmlns:c16="http://schemas.microsoft.com/office/drawing/2014/chart" uri="{C3380CC4-5D6E-409C-BE32-E72D297353CC}">
              <c16:uniqueId val="{00000003-5FA7-4D42-8722-FCAAB5F47B19}"/>
            </c:ext>
          </c:extLst>
        </c:ser>
        <c:dLbls>
          <c:showLegendKey val="0"/>
          <c:showVal val="0"/>
          <c:showCatName val="0"/>
          <c:showSerName val="0"/>
          <c:showPercent val="0"/>
          <c:showBubbleSize val="0"/>
        </c:dLbls>
        <c:gapWidth val="40"/>
        <c:overlap val="100"/>
        <c:axId val="6603136"/>
        <c:axId val="6604672"/>
      </c:barChart>
      <c:catAx>
        <c:axId val="6603136"/>
        <c:scaling>
          <c:orientation val="minMax"/>
        </c:scaling>
        <c:delete val="0"/>
        <c:axPos val="b"/>
        <c:numFmt formatCode="General" sourceLinked="1"/>
        <c:majorTickMark val="none"/>
        <c:minorTickMark val="none"/>
        <c:tickLblPos val="nextTo"/>
        <c:spPr>
          <a:ln>
            <a:solidFill>
              <a:schemeClr val="tx1"/>
            </a:solidFill>
          </a:ln>
        </c:spPr>
        <c:txPr>
          <a:bodyPr rot="-5400000" vert="horz"/>
          <a:lstStyle/>
          <a:p>
            <a:pPr>
              <a:defRPr sz="1600"/>
            </a:pPr>
            <a:endParaRPr lang="en-US"/>
          </a:p>
        </c:txPr>
        <c:crossAx val="6604672"/>
        <c:crosses val="autoZero"/>
        <c:auto val="1"/>
        <c:lblAlgn val="ctr"/>
        <c:lblOffset val="100"/>
        <c:noMultiLvlLbl val="0"/>
      </c:catAx>
      <c:valAx>
        <c:axId val="6604672"/>
        <c:scaling>
          <c:orientation val="minMax"/>
        </c:scaling>
        <c:delete val="0"/>
        <c:axPos val="l"/>
        <c:majorGridlines/>
        <c:numFmt formatCode="&quot;$&quot;#,##0" sourceLinked="0"/>
        <c:majorTickMark val="none"/>
        <c:minorTickMark val="none"/>
        <c:tickLblPos val="nextTo"/>
        <c:spPr>
          <a:ln>
            <a:solidFill>
              <a:schemeClr val="tx1"/>
            </a:solidFill>
          </a:ln>
        </c:spPr>
        <c:txPr>
          <a:bodyPr rot="0" vert="horz"/>
          <a:lstStyle/>
          <a:p>
            <a:pPr>
              <a:defRPr/>
            </a:pPr>
            <a:endParaRPr lang="en-US"/>
          </a:p>
        </c:txPr>
        <c:crossAx val="6603136"/>
        <c:crosses val="autoZero"/>
        <c:crossBetween val="between"/>
        <c:majorUnit val="5000"/>
      </c:valAx>
    </c:plotArea>
    <c:legend>
      <c:legendPos val="b"/>
      <c:layout>
        <c:manualLayout>
          <c:xMode val="edge"/>
          <c:yMode val="edge"/>
          <c:x val="0.32888465182333049"/>
          <c:y val="0.90731809026503674"/>
          <c:w val="0.43496855901165943"/>
          <c:h val="7.212060826912578E-2"/>
        </c:manualLayout>
      </c:layout>
      <c:overlay val="0"/>
    </c:legend>
    <c:plotVisOnly val="1"/>
    <c:dispBlanksAs val="gap"/>
    <c:showDLblsOverMax val="0"/>
  </c:chart>
  <c:spPr>
    <a:noFill/>
    <a:ln>
      <a:noFill/>
    </a:ln>
  </c:spPr>
  <c:txPr>
    <a:bodyPr/>
    <a:lstStyle/>
    <a:p>
      <a:pPr>
        <a:defRPr sz="1800" b="0" i="0" u="none" strike="noStrike" baseline="0">
          <a:solidFill>
            <a:schemeClr val="tx1"/>
          </a:solidFill>
          <a:latin typeface="+mn-lt"/>
          <a:ea typeface="Tahoma"/>
          <a:cs typeface="Tahoma"/>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938713393866577E-2"/>
          <c:y val="2.942121958267143E-2"/>
          <c:w val="0.96067512647658859"/>
          <c:h val="0.7967055393321274"/>
        </c:manualLayout>
      </c:layout>
      <c:barChart>
        <c:barDir val="col"/>
        <c:grouping val="stacked"/>
        <c:varyColors val="0"/>
        <c:ser>
          <c:idx val="3"/>
          <c:order val="0"/>
          <c:tx>
            <c:strRef>
              <c:f>Sheet1!$G$1</c:f>
              <c:strCache>
                <c:ptCount val="1"/>
                <c:pt idx="0">
                  <c:v>Net Impact</c:v>
                </c:pt>
              </c:strCache>
            </c:strRef>
          </c:tx>
          <c:spPr>
            <a:solidFill>
              <a:schemeClr val="bg1">
                <a:lumMod val="85000"/>
              </a:schemeClr>
            </a:solidFill>
          </c:spPr>
          <c:invertIfNegative val="0"/>
          <c:cat>
            <c:strRef>
              <c:f>Sheet1!$F$2:$F$11</c:f>
              <c:strCache>
                <c:ptCount val="10"/>
                <c:pt idx="0">
                  <c:v>13</c:v>
                </c:pt>
                <c:pt idx="1">
                  <c:v>14</c:v>
                </c:pt>
                <c:pt idx="2">
                  <c:v>15</c:v>
                </c:pt>
                <c:pt idx="3">
                  <c:v>16</c:v>
                </c:pt>
                <c:pt idx="4">
                  <c:v>17</c:v>
                </c:pt>
                <c:pt idx="5">
                  <c:v>18</c:v>
                </c:pt>
                <c:pt idx="6">
                  <c:v>19</c:v>
                </c:pt>
                <c:pt idx="7">
                  <c:v>20</c:v>
                </c:pt>
                <c:pt idx="8">
                  <c:v>21</c:v>
                </c:pt>
                <c:pt idx="9">
                  <c:v>22p</c:v>
                </c:pt>
              </c:strCache>
            </c:strRef>
          </c:cat>
          <c:val>
            <c:numRef>
              <c:f>Sheet1!$G$2:$G$11</c:f>
              <c:numCache>
                <c:formatCode>0.0</c:formatCode>
                <c:ptCount val="10"/>
                <c:pt idx="0">
                  <c:v>-2.4474783629463377</c:v>
                </c:pt>
                <c:pt idx="1">
                  <c:v>3.3353074336067561</c:v>
                </c:pt>
                <c:pt idx="2">
                  <c:v>4.2523901112032263</c:v>
                </c:pt>
                <c:pt idx="3">
                  <c:v>-0.56961119560329354</c:v>
                </c:pt>
                <c:pt idx="4">
                  <c:v>1.2608812512630729</c:v>
                </c:pt>
                <c:pt idx="5">
                  <c:v>6.1426961762621106</c:v>
                </c:pt>
                <c:pt idx="6">
                  <c:v>7.6630685472621547</c:v>
                </c:pt>
                <c:pt idx="7">
                  <c:v>10.162071135146563</c:v>
                </c:pt>
                <c:pt idx="8">
                  <c:v>8.0437599954905039</c:v>
                </c:pt>
              </c:numCache>
            </c:numRef>
          </c:val>
          <c:extLst>
            <c:ext xmlns:c16="http://schemas.microsoft.com/office/drawing/2014/chart" uri="{C3380CC4-5D6E-409C-BE32-E72D297353CC}">
              <c16:uniqueId val="{00000000-B722-4B1E-B955-89B21973958D}"/>
            </c:ext>
          </c:extLst>
        </c:ser>
        <c:ser>
          <c:idx val="4"/>
          <c:order val="1"/>
          <c:tx>
            <c:strRef>
              <c:f>Sheet1!$H$1</c:f>
              <c:strCache>
                <c:ptCount val="1"/>
                <c:pt idx="0">
                  <c:v>Highlight</c:v>
                </c:pt>
              </c:strCache>
            </c:strRef>
          </c:tx>
          <c:spPr>
            <a:solidFill>
              <a:schemeClr val="accent1"/>
            </a:solidFill>
          </c:spPr>
          <c:invertIfNegative val="0"/>
          <c:cat>
            <c:strRef>
              <c:f>Sheet1!$F$2:$F$11</c:f>
              <c:strCache>
                <c:ptCount val="10"/>
                <c:pt idx="0">
                  <c:v>13</c:v>
                </c:pt>
                <c:pt idx="1">
                  <c:v>14</c:v>
                </c:pt>
                <c:pt idx="2">
                  <c:v>15</c:v>
                </c:pt>
                <c:pt idx="3">
                  <c:v>16</c:v>
                </c:pt>
                <c:pt idx="4">
                  <c:v>17</c:v>
                </c:pt>
                <c:pt idx="5">
                  <c:v>18</c:v>
                </c:pt>
                <c:pt idx="6">
                  <c:v>19</c:v>
                </c:pt>
                <c:pt idx="7">
                  <c:v>20</c:v>
                </c:pt>
                <c:pt idx="8">
                  <c:v>21</c:v>
                </c:pt>
                <c:pt idx="9">
                  <c:v>22p</c:v>
                </c:pt>
              </c:strCache>
            </c:strRef>
          </c:cat>
          <c:val>
            <c:numRef>
              <c:f>Sheet1!$H$2:$H$11</c:f>
              <c:numCache>
                <c:formatCode>General</c:formatCode>
                <c:ptCount val="10"/>
                <c:pt idx="9" formatCode="0.0">
                  <c:v>4.8593087216755748</c:v>
                </c:pt>
              </c:numCache>
            </c:numRef>
          </c:val>
          <c:extLst>
            <c:ext xmlns:c16="http://schemas.microsoft.com/office/drawing/2014/chart" uri="{C3380CC4-5D6E-409C-BE32-E72D297353CC}">
              <c16:uniqueId val="{00000001-B722-4B1E-B955-89B21973958D}"/>
            </c:ext>
          </c:extLst>
        </c:ser>
        <c:ser>
          <c:idx val="0"/>
          <c:order val="2"/>
          <c:tx>
            <c:strRef>
              <c:f>Sheet1!$H$1</c:f>
              <c:strCache>
                <c:ptCount val="1"/>
                <c:pt idx="0">
                  <c:v>Highlight</c:v>
                </c:pt>
              </c:strCache>
            </c:strRef>
          </c:tx>
          <c:spPr>
            <a:noFill/>
          </c:spPr>
          <c:invertIfNegative val="0"/>
          <c:dLbls>
            <c:dLbl>
              <c:idx val="14"/>
              <c:spPr>
                <a:noFill/>
                <a:ln>
                  <a:noFill/>
                </a:ln>
                <a:effectLst/>
              </c:spPr>
              <c:txPr>
                <a:bodyPr/>
                <a:lstStyle/>
                <a:p>
                  <a:pPr>
                    <a:defRPr sz="1400">
                      <a:solidFill>
                        <a:srgbClr val="505050"/>
                      </a:solidFill>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2-B722-4B1E-B955-89B21973958D}"/>
                </c:ext>
              </c:extLst>
            </c:dLbl>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Sheet1!$F$2:$F$11</c:f>
              <c:strCache>
                <c:ptCount val="10"/>
                <c:pt idx="0">
                  <c:v>13</c:v>
                </c:pt>
                <c:pt idx="1">
                  <c:v>14</c:v>
                </c:pt>
                <c:pt idx="2">
                  <c:v>15</c:v>
                </c:pt>
                <c:pt idx="3">
                  <c:v>16</c:v>
                </c:pt>
                <c:pt idx="4">
                  <c:v>17</c:v>
                </c:pt>
                <c:pt idx="5">
                  <c:v>18</c:v>
                </c:pt>
                <c:pt idx="6">
                  <c:v>19</c:v>
                </c:pt>
                <c:pt idx="7">
                  <c:v>20</c:v>
                </c:pt>
                <c:pt idx="8">
                  <c:v>21</c:v>
                </c:pt>
                <c:pt idx="9">
                  <c:v>22p</c:v>
                </c:pt>
              </c:strCache>
            </c:strRef>
          </c:cat>
          <c:val>
            <c:numRef>
              <c:f>Sheet1!$H$2:$H$11</c:f>
              <c:numCache>
                <c:formatCode>General</c:formatCode>
                <c:ptCount val="10"/>
                <c:pt idx="9" formatCode="0.0">
                  <c:v>4.8593087216755748</c:v>
                </c:pt>
              </c:numCache>
            </c:numRef>
          </c:val>
          <c:extLst>
            <c:ext xmlns:c16="http://schemas.microsoft.com/office/drawing/2014/chart" uri="{C3380CC4-5D6E-409C-BE32-E72D297353CC}">
              <c16:uniqueId val="{00000003-B722-4B1E-B955-89B21973958D}"/>
            </c:ext>
          </c:extLst>
        </c:ser>
        <c:dLbls>
          <c:showLegendKey val="0"/>
          <c:showVal val="0"/>
          <c:showCatName val="0"/>
          <c:showSerName val="0"/>
          <c:showPercent val="0"/>
          <c:showBubbleSize val="0"/>
        </c:dLbls>
        <c:gapWidth val="70"/>
        <c:overlap val="100"/>
        <c:axId val="174889600"/>
        <c:axId val="174904064"/>
      </c:barChart>
      <c:catAx>
        <c:axId val="174889600"/>
        <c:scaling>
          <c:orientation val="minMax"/>
        </c:scaling>
        <c:delete val="0"/>
        <c:axPos val="b"/>
        <c:title>
          <c:tx>
            <c:rich>
              <a:bodyPr/>
              <a:lstStyle/>
              <a:p>
                <a:pPr>
                  <a:defRPr/>
                </a:pPr>
                <a:r>
                  <a:rPr lang="en-US"/>
                  <a:t>Policy Year</a:t>
                </a:r>
              </a:p>
            </c:rich>
          </c:tx>
          <c:layout>
            <c:manualLayout>
              <c:xMode val="edge"/>
              <c:yMode val="edge"/>
              <c:x val="0.48142474555774106"/>
              <c:y val="0.94191619267621185"/>
            </c:manualLayout>
          </c:layout>
          <c:overlay val="0"/>
        </c:title>
        <c:numFmt formatCode="General" sourceLinked="1"/>
        <c:majorTickMark val="none"/>
        <c:minorTickMark val="none"/>
        <c:tickLblPos val="low"/>
        <c:spPr>
          <a:ln w="12700">
            <a:solidFill>
              <a:schemeClr val="bg1">
                <a:lumMod val="75000"/>
              </a:schemeClr>
            </a:solidFill>
          </a:ln>
        </c:spPr>
        <c:txPr>
          <a:bodyPr rot="0"/>
          <a:lstStyle/>
          <a:p>
            <a:pPr>
              <a:defRPr/>
            </a:pPr>
            <a:endParaRPr lang="en-US"/>
          </a:p>
        </c:txPr>
        <c:crossAx val="174904064"/>
        <c:crossesAt val="0"/>
        <c:auto val="1"/>
        <c:lblAlgn val="ctr"/>
        <c:lblOffset val="100"/>
        <c:noMultiLvlLbl val="0"/>
      </c:catAx>
      <c:valAx>
        <c:axId val="174904064"/>
        <c:scaling>
          <c:orientation val="minMax"/>
          <c:min val="-10"/>
        </c:scaling>
        <c:delete val="0"/>
        <c:axPos val="l"/>
        <c:majorGridlines>
          <c:spPr>
            <a:ln w="12700">
              <a:noFill/>
            </a:ln>
          </c:spPr>
        </c:majorGridlines>
        <c:numFmt formatCode="0" sourceLinked="0"/>
        <c:majorTickMark val="out"/>
        <c:minorTickMark val="none"/>
        <c:tickLblPos val="nextTo"/>
        <c:spPr>
          <a:ln>
            <a:noFill/>
          </a:ln>
        </c:spPr>
        <c:crossAx val="174889600"/>
        <c:crosses val="autoZero"/>
        <c:crossBetween val="between"/>
        <c:majorUnit val="10"/>
      </c:valAx>
      <c:spPr>
        <a:noFill/>
        <a:ln w="25400">
          <a:noFill/>
        </a:ln>
      </c:spPr>
    </c:plotArea>
    <c:plotVisOnly val="1"/>
    <c:dispBlanksAs val="gap"/>
    <c:showDLblsOverMax val="0"/>
  </c:chart>
  <c:txPr>
    <a:bodyPr/>
    <a:lstStyle/>
    <a:p>
      <a:pPr>
        <a:defRPr sz="1400" b="0">
          <a:solidFill>
            <a:schemeClr val="bg1">
              <a:lumMod val="65000"/>
            </a:schemeClr>
          </a:solidFill>
          <a:latin typeface="+mj-lt"/>
          <a:cs typeface="Arial" panose="020B060402020202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29693327807706"/>
          <c:y val="3.9612478245834824E-2"/>
          <c:w val="0.80770306672192294"/>
          <c:h val="0.78479532163742682"/>
        </c:manualLayout>
      </c:layout>
      <c:barChart>
        <c:barDir val="col"/>
        <c:grouping val="clustered"/>
        <c:varyColors val="1"/>
        <c:ser>
          <c:idx val="0"/>
          <c:order val="0"/>
          <c:tx>
            <c:strRef>
              <c:f>Sheet1!$A$2</c:f>
              <c:strCache>
                <c:ptCount val="1"/>
              </c:strCache>
            </c:strRef>
          </c:tx>
          <c:spPr>
            <a:solidFill>
              <a:srgbClr val="114855"/>
            </a:solidFill>
            <a:ln>
              <a:solidFill>
                <a:schemeClr val="tx1"/>
              </a:solidFill>
            </a:ln>
            <a:effectLst/>
          </c:spPr>
          <c:invertIfNegative val="0"/>
          <c:dPt>
            <c:idx val="0"/>
            <c:invertIfNegative val="0"/>
            <c:bubble3D val="0"/>
            <c:extLst>
              <c:ext xmlns:c16="http://schemas.microsoft.com/office/drawing/2014/chart" uri="{C3380CC4-5D6E-409C-BE32-E72D297353CC}">
                <c16:uniqueId val="{00000000-1D5F-432E-9ED5-8EA35E4AEB30}"/>
              </c:ext>
            </c:extLst>
          </c:dPt>
          <c:dPt>
            <c:idx val="1"/>
            <c:invertIfNegative val="0"/>
            <c:bubble3D val="0"/>
            <c:extLst>
              <c:ext xmlns:c16="http://schemas.microsoft.com/office/drawing/2014/chart" uri="{C3380CC4-5D6E-409C-BE32-E72D297353CC}">
                <c16:uniqueId val="{00000001-1D5F-432E-9ED5-8EA35E4AEB30}"/>
              </c:ext>
            </c:extLst>
          </c:dPt>
          <c:dPt>
            <c:idx val="2"/>
            <c:invertIfNegative val="0"/>
            <c:bubble3D val="0"/>
            <c:extLst>
              <c:ext xmlns:c16="http://schemas.microsoft.com/office/drawing/2014/chart" uri="{C3380CC4-5D6E-409C-BE32-E72D297353CC}">
                <c16:uniqueId val="{00000002-1D5F-432E-9ED5-8EA35E4AEB30}"/>
              </c:ext>
            </c:extLst>
          </c:dPt>
          <c:dPt>
            <c:idx val="3"/>
            <c:invertIfNegative val="0"/>
            <c:bubble3D val="0"/>
            <c:spPr>
              <a:solidFill>
                <a:srgbClr val="EEAF28"/>
              </a:solidFill>
              <a:ln>
                <a:solidFill>
                  <a:schemeClr val="tx1"/>
                </a:solidFill>
              </a:ln>
              <a:effectLst/>
            </c:spPr>
            <c:extLst>
              <c:ext xmlns:c16="http://schemas.microsoft.com/office/drawing/2014/chart" uri="{C3380CC4-5D6E-409C-BE32-E72D297353CC}">
                <c16:uniqueId val="{00000004-1D5F-432E-9ED5-8EA35E4AEB30}"/>
              </c:ext>
            </c:extLst>
          </c:dPt>
          <c:dPt>
            <c:idx val="7"/>
            <c:invertIfNegative val="0"/>
            <c:bubble3D val="0"/>
            <c:extLst>
              <c:ext xmlns:c16="http://schemas.microsoft.com/office/drawing/2014/chart" uri="{C3380CC4-5D6E-409C-BE32-E72D297353CC}">
                <c16:uniqueId val="{00000005-1D5F-432E-9ED5-8EA35E4AEB30}"/>
              </c:ext>
            </c:extLst>
          </c:dPt>
          <c:dPt>
            <c:idx val="8"/>
            <c:invertIfNegative val="0"/>
            <c:bubble3D val="0"/>
            <c:extLst>
              <c:ext xmlns:c16="http://schemas.microsoft.com/office/drawing/2014/chart" uri="{C3380CC4-5D6E-409C-BE32-E72D297353CC}">
                <c16:uniqueId val="{00000006-1D5F-432E-9ED5-8EA35E4AEB30}"/>
              </c:ext>
            </c:extLst>
          </c:dPt>
          <c:dPt>
            <c:idx val="9"/>
            <c:invertIfNegative val="0"/>
            <c:bubble3D val="0"/>
            <c:extLst>
              <c:ext xmlns:c16="http://schemas.microsoft.com/office/drawing/2014/chart" uri="{C3380CC4-5D6E-409C-BE32-E72D297353CC}">
                <c16:uniqueId val="{00000007-1D5F-432E-9ED5-8EA35E4AEB30}"/>
              </c:ext>
            </c:extLst>
          </c:dPt>
          <c:dPt>
            <c:idx val="10"/>
            <c:invertIfNegative val="0"/>
            <c:bubble3D val="0"/>
            <c:extLst>
              <c:ext xmlns:c16="http://schemas.microsoft.com/office/drawing/2014/chart" uri="{C3380CC4-5D6E-409C-BE32-E72D297353CC}">
                <c16:uniqueId val="{00000008-1D5F-432E-9ED5-8EA35E4AEB30}"/>
              </c:ext>
            </c:extLst>
          </c:dPt>
          <c:dPt>
            <c:idx val="13"/>
            <c:invertIfNegative val="0"/>
            <c:bubble3D val="0"/>
            <c:extLst>
              <c:ext xmlns:c16="http://schemas.microsoft.com/office/drawing/2014/chart" uri="{C3380CC4-5D6E-409C-BE32-E72D297353CC}">
                <c16:uniqueId val="{00000009-1D5F-432E-9ED5-8EA35E4AEB30}"/>
              </c:ext>
            </c:extLst>
          </c:dPt>
          <c:dLbls>
            <c:dLbl>
              <c:idx val="3"/>
              <c:layout>
                <c:manualLayout>
                  <c:x val="-1.6081871345029239E-2"/>
                  <c:y val="-2.92397660818718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5F-432E-9ED5-8EA35E4AEB30}"/>
                </c:ext>
              </c:extLst>
            </c:dLbl>
            <c:spPr>
              <a:noFill/>
              <a:ln>
                <a:no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Sheet1!$B$1:$R$1</c:f>
              <c:strCache>
                <c:ptCount val="17"/>
                <c:pt idx="0">
                  <c:v>WI</c:v>
                </c:pt>
                <c:pt idx="1">
                  <c:v>MI</c:v>
                </c:pt>
                <c:pt idx="2">
                  <c:v>TX</c:v>
                </c:pt>
                <c:pt idx="3">
                  <c:v>IN</c:v>
                </c:pt>
                <c:pt idx="4">
                  <c:v>AR</c:v>
                </c:pt>
                <c:pt idx="5">
                  <c:v>TN</c:v>
                </c:pt>
                <c:pt idx="6">
                  <c:v>NJ</c:v>
                </c:pt>
                <c:pt idx="7">
                  <c:v>MN</c:v>
                </c:pt>
                <c:pt idx="8">
                  <c:v>FL</c:v>
                </c:pt>
                <c:pt idx="9">
                  <c:v>IA</c:v>
                </c:pt>
                <c:pt idx="10">
                  <c:v>CA</c:v>
                </c:pt>
                <c:pt idx="11">
                  <c:v>VA</c:v>
                </c:pt>
                <c:pt idx="12">
                  <c:v>MA</c:v>
                </c:pt>
                <c:pt idx="13">
                  <c:v>IL</c:v>
                </c:pt>
                <c:pt idx="14">
                  <c:v>PA</c:v>
                </c:pt>
                <c:pt idx="15">
                  <c:v>LA</c:v>
                </c:pt>
                <c:pt idx="16">
                  <c:v>NC</c:v>
                </c:pt>
              </c:strCache>
            </c:strRef>
          </c:cat>
          <c:val>
            <c:numRef>
              <c:f>Sheet1!$B$2:$R$2</c:f>
              <c:numCache>
                <c:formatCode>"$"#,##0_);\("$"#,##0\)</c:formatCode>
                <c:ptCount val="17"/>
                <c:pt idx="0">
                  <c:v>11901.637218</c:v>
                </c:pt>
                <c:pt idx="1">
                  <c:v>13169.083336</c:v>
                </c:pt>
                <c:pt idx="2">
                  <c:v>13603.665080000001</c:v>
                </c:pt>
                <c:pt idx="3">
                  <c:v>14025.603276</c:v>
                </c:pt>
                <c:pt idx="4">
                  <c:v>15321.926041999999</c:v>
                </c:pt>
                <c:pt idx="5">
                  <c:v>15987.153157999999</c:v>
                </c:pt>
                <c:pt idx="6">
                  <c:v>16814.713606000001</c:v>
                </c:pt>
                <c:pt idx="7">
                  <c:v>17688.396913</c:v>
                </c:pt>
                <c:pt idx="8">
                  <c:v>20535.394271000001</c:v>
                </c:pt>
                <c:pt idx="9">
                  <c:v>22426.471000000001</c:v>
                </c:pt>
                <c:pt idx="10">
                  <c:v>23035.015474</c:v>
                </c:pt>
                <c:pt idx="11">
                  <c:v>23076.463027999998</c:v>
                </c:pt>
                <c:pt idx="12">
                  <c:v>23389.465790999999</c:v>
                </c:pt>
                <c:pt idx="13">
                  <c:v>25706.750669000001</c:v>
                </c:pt>
                <c:pt idx="14">
                  <c:v>29886.123595000001</c:v>
                </c:pt>
                <c:pt idx="15">
                  <c:v>31012.829948999999</c:v>
                </c:pt>
                <c:pt idx="16">
                  <c:v>32005.878085</c:v>
                </c:pt>
              </c:numCache>
            </c:numRef>
          </c:val>
          <c:extLst>
            <c:ext xmlns:c16="http://schemas.microsoft.com/office/drawing/2014/chart" uri="{C3380CC4-5D6E-409C-BE32-E72D297353CC}">
              <c16:uniqueId val="{0000000A-1D5F-432E-9ED5-8EA35E4AEB30}"/>
            </c:ext>
          </c:extLst>
        </c:ser>
        <c:dLbls>
          <c:showLegendKey val="0"/>
          <c:showVal val="1"/>
          <c:showCatName val="0"/>
          <c:showSerName val="0"/>
          <c:showPercent val="0"/>
          <c:showBubbleSize val="0"/>
        </c:dLbls>
        <c:gapWidth val="75"/>
        <c:axId val="312352128"/>
        <c:axId val="312366208"/>
      </c:barChart>
      <c:lineChart>
        <c:grouping val="standard"/>
        <c:varyColors val="1"/>
        <c:ser>
          <c:idx val="1"/>
          <c:order val="1"/>
          <c:tx>
            <c:strRef>
              <c:f>Sheet1!$A$3</c:f>
              <c:strCache>
                <c:ptCount val="1"/>
              </c:strCache>
            </c:strRef>
          </c:tx>
          <c:spPr>
            <a:ln w="22225">
              <a:solidFill>
                <a:sysClr val="window" lastClr="FFFFFF">
                  <a:lumMod val="50000"/>
                </a:sysClr>
              </a:solidFill>
              <a:prstDash val="dash"/>
            </a:ln>
            <a:effectLst/>
          </c:spPr>
          <c:marker>
            <c:symbol val="none"/>
          </c:marker>
          <c:cat>
            <c:strRef>
              <c:f>Sheet1!$B$1:$R$1</c:f>
              <c:strCache>
                <c:ptCount val="17"/>
                <c:pt idx="0">
                  <c:v>WI</c:v>
                </c:pt>
                <c:pt idx="1">
                  <c:v>MI</c:v>
                </c:pt>
                <c:pt idx="2">
                  <c:v>TX</c:v>
                </c:pt>
                <c:pt idx="3">
                  <c:v>IN</c:v>
                </c:pt>
                <c:pt idx="4">
                  <c:v>AR</c:v>
                </c:pt>
                <c:pt idx="5">
                  <c:v>TN</c:v>
                </c:pt>
                <c:pt idx="6">
                  <c:v>NJ</c:v>
                </c:pt>
                <c:pt idx="7">
                  <c:v>MN</c:v>
                </c:pt>
                <c:pt idx="8">
                  <c:v>FL</c:v>
                </c:pt>
                <c:pt idx="9">
                  <c:v>IA</c:v>
                </c:pt>
                <c:pt idx="10">
                  <c:v>CA</c:v>
                </c:pt>
                <c:pt idx="11">
                  <c:v>VA</c:v>
                </c:pt>
                <c:pt idx="12">
                  <c:v>MA</c:v>
                </c:pt>
                <c:pt idx="13">
                  <c:v>IL</c:v>
                </c:pt>
                <c:pt idx="14">
                  <c:v>PA</c:v>
                </c:pt>
                <c:pt idx="15">
                  <c:v>LA</c:v>
                </c:pt>
                <c:pt idx="16">
                  <c:v>NC</c:v>
                </c:pt>
              </c:strCache>
            </c:strRef>
          </c:cat>
          <c:val>
            <c:numRef>
              <c:f>Sheet1!$B$3:$R$3</c:f>
              <c:numCache>
                <c:formatCode>"$"#,##0_);\("$"#,##0\)</c:formatCode>
                <c:ptCount val="17"/>
                <c:pt idx="0">
                  <c:v>20535.394271000001</c:v>
                </c:pt>
                <c:pt idx="1">
                  <c:v>20535.394271000001</c:v>
                </c:pt>
                <c:pt idx="2">
                  <c:v>20535.394271000001</c:v>
                </c:pt>
                <c:pt idx="3">
                  <c:v>20535.394271000001</c:v>
                </c:pt>
                <c:pt idx="4">
                  <c:v>20535.394271000001</c:v>
                </c:pt>
                <c:pt idx="5">
                  <c:v>20535.394271000001</c:v>
                </c:pt>
                <c:pt idx="6">
                  <c:v>20535.394271000001</c:v>
                </c:pt>
                <c:pt idx="7">
                  <c:v>20535.394271000001</c:v>
                </c:pt>
                <c:pt idx="8">
                  <c:v>20535.394271000001</c:v>
                </c:pt>
                <c:pt idx="9">
                  <c:v>20535.394271000001</c:v>
                </c:pt>
                <c:pt idx="10">
                  <c:v>20535.394271000001</c:v>
                </c:pt>
                <c:pt idx="11">
                  <c:v>20535.394271000001</c:v>
                </c:pt>
                <c:pt idx="12">
                  <c:v>20535.394271000001</c:v>
                </c:pt>
                <c:pt idx="13">
                  <c:v>20535.394271000001</c:v>
                </c:pt>
                <c:pt idx="14">
                  <c:v>20535.394271000001</c:v>
                </c:pt>
                <c:pt idx="15">
                  <c:v>20535.394271000001</c:v>
                </c:pt>
                <c:pt idx="16">
                  <c:v>20535.394271000001</c:v>
                </c:pt>
              </c:numCache>
            </c:numRef>
          </c:val>
          <c:smooth val="0"/>
          <c:extLst>
            <c:ext xmlns:c16="http://schemas.microsoft.com/office/drawing/2014/chart" uri="{C3380CC4-5D6E-409C-BE32-E72D297353CC}">
              <c16:uniqueId val="{0000000B-1D5F-432E-9ED5-8EA35E4AEB30}"/>
            </c:ext>
          </c:extLst>
        </c:ser>
        <c:dLbls>
          <c:showLegendKey val="0"/>
          <c:showVal val="0"/>
          <c:showCatName val="0"/>
          <c:showSerName val="0"/>
          <c:showPercent val="0"/>
          <c:showBubbleSize val="0"/>
        </c:dLbls>
        <c:marker val="1"/>
        <c:smooth val="0"/>
        <c:axId val="312352128"/>
        <c:axId val="312366208"/>
      </c:lineChart>
      <c:catAx>
        <c:axId val="312352128"/>
        <c:scaling>
          <c:orientation val="minMax"/>
        </c:scaling>
        <c:delete val="0"/>
        <c:axPos val="b"/>
        <c:numFmt formatCode="General" sourceLinked="1"/>
        <c:majorTickMark val="none"/>
        <c:minorTickMark val="none"/>
        <c:tickLblPos val="low"/>
        <c:spPr>
          <a:ln>
            <a:solidFill>
              <a:sysClr val="windowText" lastClr="000000"/>
            </a:solidFill>
          </a:ln>
        </c:spPr>
        <c:txPr>
          <a:bodyPr rot="0"/>
          <a:lstStyle/>
          <a:p>
            <a:pPr>
              <a:defRPr sz="1800">
                <a:solidFill>
                  <a:schemeClr val="accent3"/>
                </a:solidFill>
              </a:defRPr>
            </a:pPr>
            <a:endParaRPr lang="en-US"/>
          </a:p>
        </c:txPr>
        <c:crossAx val="312366208"/>
        <c:crosses val="autoZero"/>
        <c:auto val="1"/>
        <c:lblAlgn val="ctr"/>
        <c:lblOffset val="100"/>
        <c:tickLblSkip val="1"/>
        <c:noMultiLvlLbl val="0"/>
      </c:catAx>
      <c:valAx>
        <c:axId val="312366208"/>
        <c:scaling>
          <c:orientation val="minMax"/>
        </c:scaling>
        <c:delete val="0"/>
        <c:axPos val="l"/>
        <c:majorGridlines/>
        <c:numFmt formatCode="&quot;$&quot;#,##0_);\(&quot;$&quot;#,##0\)" sourceLinked="1"/>
        <c:majorTickMark val="none"/>
        <c:minorTickMark val="none"/>
        <c:tickLblPos val="nextTo"/>
        <c:spPr>
          <a:ln>
            <a:solidFill>
              <a:sysClr val="windowText" lastClr="000000"/>
            </a:solidFill>
          </a:ln>
        </c:spPr>
        <c:txPr>
          <a:bodyPr/>
          <a:lstStyle/>
          <a:p>
            <a:pPr>
              <a:defRPr sz="1800">
                <a:solidFill>
                  <a:schemeClr val="accent3"/>
                </a:solidFill>
              </a:defRPr>
            </a:pPr>
            <a:endParaRPr lang="en-US"/>
          </a:p>
        </c:txPr>
        <c:crossAx val="31235212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65752636183636"/>
          <c:y val="3.6688538932633422E-2"/>
          <c:w val="0.85517302113551596"/>
          <c:h val="0.78479532163742682"/>
        </c:manualLayout>
      </c:layout>
      <c:barChart>
        <c:barDir val="col"/>
        <c:grouping val="clustered"/>
        <c:varyColors val="1"/>
        <c:ser>
          <c:idx val="0"/>
          <c:order val="0"/>
          <c:tx>
            <c:strRef>
              <c:f>Sheet1!$A$2</c:f>
              <c:strCache>
                <c:ptCount val="1"/>
              </c:strCache>
            </c:strRef>
          </c:tx>
          <c:spPr>
            <a:solidFill>
              <a:srgbClr val="114855"/>
            </a:solidFill>
            <a:ln>
              <a:solidFill>
                <a:schemeClr val="tx1"/>
              </a:solidFill>
            </a:ln>
          </c:spPr>
          <c:invertIfNegative val="0"/>
          <c:dPt>
            <c:idx val="0"/>
            <c:invertIfNegative val="0"/>
            <c:bubble3D val="0"/>
            <c:spPr>
              <a:solidFill>
                <a:srgbClr val="EEAF28"/>
              </a:solidFill>
              <a:ln>
                <a:solidFill>
                  <a:schemeClr val="tx1"/>
                </a:solidFill>
              </a:ln>
            </c:spPr>
            <c:extLst>
              <c:ext xmlns:c16="http://schemas.microsoft.com/office/drawing/2014/chart" uri="{C3380CC4-5D6E-409C-BE32-E72D297353CC}">
                <c16:uniqueId val="{00000001-C426-4003-9F22-23CAD856C7D6}"/>
              </c:ext>
            </c:extLst>
          </c:dPt>
          <c:dPt>
            <c:idx val="1"/>
            <c:invertIfNegative val="0"/>
            <c:bubble3D val="0"/>
            <c:extLst>
              <c:ext xmlns:c16="http://schemas.microsoft.com/office/drawing/2014/chart" uri="{C3380CC4-5D6E-409C-BE32-E72D297353CC}">
                <c16:uniqueId val="{00000002-C426-4003-9F22-23CAD856C7D6}"/>
              </c:ext>
            </c:extLst>
          </c:dPt>
          <c:dLbls>
            <c:dLbl>
              <c:idx val="7"/>
              <c:layout>
                <c:manualLayout>
                  <c:x val="0"/>
                  <c:y val="-1.1695906432748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26-4003-9F22-23CAD856C7D6}"/>
                </c:ext>
              </c:extLst>
            </c:dLbl>
            <c:dLbl>
              <c:idx val="8"/>
              <c:layout>
                <c:manualLayout>
                  <c:x val="0"/>
                  <c:y val="-5.84795321637426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426-4003-9F22-23CAD856C7D6}"/>
                </c:ext>
              </c:extLst>
            </c:dLbl>
            <c:dLbl>
              <c:idx val="17"/>
              <c:layout>
                <c:manualLayout>
                  <c:x val="-1.0721123712016836E-16"/>
                  <c:y val="1.1695906432748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26-4003-9F22-23CAD856C7D6}"/>
                </c:ext>
              </c:extLst>
            </c:dLbl>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Sheet1!$B$1:$R$1</c:f>
              <c:strCache>
                <c:ptCount val="17"/>
                <c:pt idx="0">
                  <c:v>IN</c:v>
                </c:pt>
                <c:pt idx="1">
                  <c:v>WI</c:v>
                </c:pt>
                <c:pt idx="2">
                  <c:v>IA</c:v>
                </c:pt>
                <c:pt idx="3">
                  <c:v>AR</c:v>
                </c:pt>
                <c:pt idx="4">
                  <c:v>MI</c:v>
                </c:pt>
                <c:pt idx="5">
                  <c:v>TN</c:v>
                </c:pt>
                <c:pt idx="6">
                  <c:v>VA</c:v>
                </c:pt>
                <c:pt idx="7">
                  <c:v>PA</c:v>
                </c:pt>
                <c:pt idx="8">
                  <c:v>MN</c:v>
                </c:pt>
                <c:pt idx="9">
                  <c:v>TX</c:v>
                </c:pt>
                <c:pt idx="10">
                  <c:v>NC</c:v>
                </c:pt>
                <c:pt idx="11">
                  <c:v>LA</c:v>
                </c:pt>
                <c:pt idx="12">
                  <c:v>FL</c:v>
                </c:pt>
                <c:pt idx="13">
                  <c:v>NJ</c:v>
                </c:pt>
                <c:pt idx="14">
                  <c:v>IL</c:v>
                </c:pt>
                <c:pt idx="15">
                  <c:v>CA</c:v>
                </c:pt>
                <c:pt idx="16">
                  <c:v>MA</c:v>
                </c:pt>
              </c:strCache>
            </c:strRef>
          </c:cat>
          <c:val>
            <c:numRef>
              <c:f>Sheet1!$B$2:$R$2</c:f>
              <c:numCache>
                <c:formatCode>0%</c:formatCode>
                <c:ptCount val="17"/>
                <c:pt idx="0">
                  <c:v>0.14986999920999999</c:v>
                </c:pt>
                <c:pt idx="1">
                  <c:v>0.16311627263999998</c:v>
                </c:pt>
                <c:pt idx="2">
                  <c:v>0.16595460684999999</c:v>
                </c:pt>
                <c:pt idx="3">
                  <c:v>0.16781011225</c:v>
                </c:pt>
                <c:pt idx="4">
                  <c:v>0.17116840282999998</c:v>
                </c:pt>
                <c:pt idx="5">
                  <c:v>0.17523346360000003</c:v>
                </c:pt>
                <c:pt idx="6">
                  <c:v>0.18879993979999998</c:v>
                </c:pt>
                <c:pt idx="7">
                  <c:v>0.20052388427000001</c:v>
                </c:pt>
                <c:pt idx="8">
                  <c:v>0.20421730943999999</c:v>
                </c:pt>
                <c:pt idx="9">
                  <c:v>0.23201011945000002</c:v>
                </c:pt>
                <c:pt idx="10">
                  <c:v>0.23511372533</c:v>
                </c:pt>
                <c:pt idx="11">
                  <c:v>0.24580153304999999</c:v>
                </c:pt>
                <c:pt idx="12">
                  <c:v>0.25099015029999999</c:v>
                </c:pt>
                <c:pt idx="13">
                  <c:v>0.29019450354999998</c:v>
                </c:pt>
                <c:pt idx="14">
                  <c:v>0.29507933675999998</c:v>
                </c:pt>
                <c:pt idx="15">
                  <c:v>0.30300843542</c:v>
                </c:pt>
                <c:pt idx="16">
                  <c:v>0.32240368956999998</c:v>
                </c:pt>
              </c:numCache>
            </c:numRef>
          </c:val>
          <c:extLst>
            <c:ext xmlns:c16="http://schemas.microsoft.com/office/drawing/2014/chart" uri="{C3380CC4-5D6E-409C-BE32-E72D297353CC}">
              <c16:uniqueId val="{00000006-C426-4003-9F22-23CAD856C7D6}"/>
            </c:ext>
          </c:extLst>
        </c:ser>
        <c:dLbls>
          <c:showLegendKey val="0"/>
          <c:showVal val="1"/>
          <c:showCatName val="0"/>
          <c:showSerName val="0"/>
          <c:showPercent val="0"/>
          <c:showBubbleSize val="0"/>
        </c:dLbls>
        <c:gapWidth val="75"/>
        <c:axId val="134451200"/>
        <c:axId val="134452736"/>
      </c:barChart>
      <c:lineChart>
        <c:grouping val="standard"/>
        <c:varyColors val="1"/>
        <c:ser>
          <c:idx val="1"/>
          <c:order val="1"/>
          <c:tx>
            <c:strRef>
              <c:f>Sheet1!$A$3</c:f>
              <c:strCache>
                <c:ptCount val="1"/>
              </c:strCache>
            </c:strRef>
          </c:tx>
          <c:spPr>
            <a:ln w="22225">
              <a:solidFill>
                <a:sysClr val="window" lastClr="FFFFFF">
                  <a:lumMod val="50000"/>
                </a:sysClr>
              </a:solidFill>
              <a:prstDash val="dash"/>
            </a:ln>
          </c:spPr>
          <c:marker>
            <c:symbol val="none"/>
          </c:marker>
          <c:cat>
            <c:strRef>
              <c:f>Sheet1!$B$1:$R$1</c:f>
              <c:strCache>
                <c:ptCount val="17"/>
                <c:pt idx="0">
                  <c:v>IN</c:v>
                </c:pt>
                <c:pt idx="1">
                  <c:v>WI</c:v>
                </c:pt>
                <c:pt idx="2">
                  <c:v>IA</c:v>
                </c:pt>
                <c:pt idx="3">
                  <c:v>AR</c:v>
                </c:pt>
                <c:pt idx="4">
                  <c:v>MI</c:v>
                </c:pt>
                <c:pt idx="5">
                  <c:v>TN</c:v>
                </c:pt>
                <c:pt idx="6">
                  <c:v>VA</c:v>
                </c:pt>
                <c:pt idx="7">
                  <c:v>PA</c:v>
                </c:pt>
                <c:pt idx="8">
                  <c:v>MN</c:v>
                </c:pt>
                <c:pt idx="9">
                  <c:v>TX</c:v>
                </c:pt>
                <c:pt idx="10">
                  <c:v>NC</c:v>
                </c:pt>
                <c:pt idx="11">
                  <c:v>LA</c:v>
                </c:pt>
                <c:pt idx="12">
                  <c:v>FL</c:v>
                </c:pt>
                <c:pt idx="13">
                  <c:v>NJ</c:v>
                </c:pt>
                <c:pt idx="14">
                  <c:v>IL</c:v>
                </c:pt>
                <c:pt idx="15">
                  <c:v>CA</c:v>
                </c:pt>
                <c:pt idx="16">
                  <c:v>MA</c:v>
                </c:pt>
              </c:strCache>
            </c:strRef>
          </c:cat>
          <c:val>
            <c:numRef>
              <c:f>Sheet1!$B$3:$R$3</c:f>
              <c:numCache>
                <c:formatCode>0%</c:formatCode>
                <c:ptCount val="17"/>
                <c:pt idx="0">
                  <c:v>0.20421730943999999</c:v>
                </c:pt>
                <c:pt idx="1">
                  <c:v>0.20421730943999999</c:v>
                </c:pt>
                <c:pt idx="2">
                  <c:v>0.20421730943999999</c:v>
                </c:pt>
                <c:pt idx="3">
                  <c:v>0.20421730943999999</c:v>
                </c:pt>
                <c:pt idx="4">
                  <c:v>0.20421730943999999</c:v>
                </c:pt>
                <c:pt idx="5">
                  <c:v>0.20421730943999999</c:v>
                </c:pt>
                <c:pt idx="6">
                  <c:v>0.20421730943999999</c:v>
                </c:pt>
                <c:pt idx="7">
                  <c:v>0.20421730943999999</c:v>
                </c:pt>
                <c:pt idx="8">
                  <c:v>0.20421730943999999</c:v>
                </c:pt>
                <c:pt idx="9">
                  <c:v>0.20421730943999999</c:v>
                </c:pt>
                <c:pt idx="10">
                  <c:v>0.20421730943999999</c:v>
                </c:pt>
                <c:pt idx="11">
                  <c:v>0.20421730943999999</c:v>
                </c:pt>
                <c:pt idx="12">
                  <c:v>0.20421730943999999</c:v>
                </c:pt>
                <c:pt idx="13">
                  <c:v>0.20421730943999999</c:v>
                </c:pt>
                <c:pt idx="14">
                  <c:v>0.20421730943999999</c:v>
                </c:pt>
                <c:pt idx="15">
                  <c:v>0.20421730943999999</c:v>
                </c:pt>
                <c:pt idx="16">
                  <c:v>0.20421730943999999</c:v>
                </c:pt>
              </c:numCache>
            </c:numRef>
          </c:val>
          <c:smooth val="0"/>
          <c:extLst>
            <c:ext xmlns:c16="http://schemas.microsoft.com/office/drawing/2014/chart" uri="{C3380CC4-5D6E-409C-BE32-E72D297353CC}">
              <c16:uniqueId val="{00000007-C426-4003-9F22-23CAD856C7D6}"/>
            </c:ext>
          </c:extLst>
        </c:ser>
        <c:dLbls>
          <c:showLegendKey val="0"/>
          <c:showVal val="0"/>
          <c:showCatName val="0"/>
          <c:showSerName val="0"/>
          <c:showPercent val="0"/>
          <c:showBubbleSize val="0"/>
        </c:dLbls>
        <c:marker val="1"/>
        <c:smooth val="0"/>
        <c:axId val="134451200"/>
        <c:axId val="134452736"/>
      </c:lineChart>
      <c:catAx>
        <c:axId val="134451200"/>
        <c:scaling>
          <c:orientation val="minMax"/>
        </c:scaling>
        <c:delete val="0"/>
        <c:axPos val="b"/>
        <c:numFmt formatCode="General" sourceLinked="1"/>
        <c:majorTickMark val="none"/>
        <c:minorTickMark val="none"/>
        <c:tickLblPos val="low"/>
        <c:spPr>
          <a:ln>
            <a:solidFill>
              <a:sysClr val="windowText" lastClr="000000"/>
            </a:solidFill>
          </a:ln>
        </c:spPr>
        <c:txPr>
          <a:bodyPr rot="0"/>
          <a:lstStyle/>
          <a:p>
            <a:pPr>
              <a:defRPr sz="1800">
                <a:solidFill>
                  <a:schemeClr val="accent3"/>
                </a:solidFill>
              </a:defRPr>
            </a:pPr>
            <a:endParaRPr lang="en-US"/>
          </a:p>
        </c:txPr>
        <c:crossAx val="134452736"/>
        <c:crosses val="autoZero"/>
        <c:auto val="1"/>
        <c:lblAlgn val="ctr"/>
        <c:lblOffset val="100"/>
        <c:tickLblSkip val="1"/>
        <c:noMultiLvlLbl val="0"/>
      </c:catAx>
      <c:valAx>
        <c:axId val="134452736"/>
        <c:scaling>
          <c:orientation val="minMax"/>
          <c:max val="0.4"/>
        </c:scaling>
        <c:delete val="0"/>
        <c:axPos val="l"/>
        <c:title>
          <c:tx>
            <c:rich>
              <a:bodyPr rot="-5400000" vert="horz"/>
              <a:lstStyle/>
              <a:p>
                <a:pPr>
                  <a:defRPr/>
                </a:pPr>
                <a:r>
                  <a:rPr lang="en-US" sz="1800" b="1" i="0" baseline="0">
                    <a:effectLst/>
                  </a:rPr>
                  <a:t>% Of Claims</a:t>
                </a:r>
                <a:endParaRPr lang="en-US">
                  <a:effectLst/>
                </a:endParaRPr>
              </a:p>
            </c:rich>
          </c:tx>
          <c:layout>
            <c:manualLayout>
              <c:xMode val="edge"/>
              <c:yMode val="edge"/>
              <c:x val="8.9364322880692553E-3"/>
              <c:y val="0.2614670534604227"/>
            </c:manualLayout>
          </c:layout>
          <c:overlay val="0"/>
        </c:title>
        <c:numFmt formatCode="0%" sourceLinked="0"/>
        <c:majorTickMark val="none"/>
        <c:minorTickMark val="none"/>
        <c:tickLblPos val="nextTo"/>
        <c:spPr>
          <a:ln>
            <a:solidFill>
              <a:sysClr val="windowText" lastClr="000000"/>
            </a:solidFill>
          </a:ln>
        </c:spPr>
        <c:txPr>
          <a:bodyPr/>
          <a:lstStyle/>
          <a:p>
            <a:pPr>
              <a:defRPr sz="1800">
                <a:solidFill>
                  <a:schemeClr val="accent3"/>
                </a:solidFill>
              </a:defRPr>
            </a:pPr>
            <a:endParaRPr lang="en-US"/>
          </a:p>
        </c:txPr>
        <c:crossAx val="134451200"/>
        <c:crosses val="autoZero"/>
        <c:crossBetween val="between"/>
      </c:valAx>
      <c:spPr>
        <a:ln>
          <a:solidFill>
            <a:sysClr val="windowText" lastClr="000000"/>
          </a:solidFill>
        </a:ln>
      </c:spPr>
    </c:plotArea>
    <c:plotVisOnly val="1"/>
    <c:dispBlanksAs val="gap"/>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33801209631405"/>
          <c:y val="3.9612478245834824E-2"/>
          <c:w val="0.83924500741755104"/>
          <c:h val="0.78999024314958033"/>
        </c:manualLayout>
      </c:layout>
      <c:barChart>
        <c:barDir val="col"/>
        <c:grouping val="clustered"/>
        <c:varyColors val="0"/>
        <c:ser>
          <c:idx val="0"/>
          <c:order val="0"/>
          <c:spPr>
            <a:solidFill>
              <a:srgbClr val="114855"/>
            </a:solidFill>
            <a:ln>
              <a:solidFill>
                <a:sysClr val="windowText" lastClr="000000"/>
              </a:solidFill>
            </a:ln>
            <a:effectLst/>
          </c:spPr>
          <c:invertIfNegative val="0"/>
          <c:dPt>
            <c:idx val="10"/>
            <c:invertIfNegative val="0"/>
            <c:bubble3D val="0"/>
            <c:extLst>
              <c:ext xmlns:c16="http://schemas.microsoft.com/office/drawing/2014/chart" uri="{C3380CC4-5D6E-409C-BE32-E72D297353CC}">
                <c16:uniqueId val="{00000000-6449-460E-BFD8-B73DCB6484D2}"/>
              </c:ext>
            </c:extLst>
          </c:dPt>
          <c:dPt>
            <c:idx val="11"/>
            <c:invertIfNegative val="0"/>
            <c:bubble3D val="0"/>
            <c:spPr>
              <a:pattFill prst="wdUpDiag">
                <a:fgClr>
                  <a:srgbClr val="EEAF28"/>
                </a:fgClr>
                <a:bgClr>
                  <a:srgbClr val="114855"/>
                </a:bgClr>
              </a:pattFill>
              <a:ln>
                <a:solidFill>
                  <a:sysClr val="windowText" lastClr="000000"/>
                </a:solidFill>
              </a:ln>
              <a:effectLst/>
            </c:spPr>
            <c:extLst>
              <c:ext xmlns:c16="http://schemas.microsoft.com/office/drawing/2014/chart" uri="{C3380CC4-5D6E-409C-BE32-E72D297353CC}">
                <c16:uniqueId val="{00000002-6449-460E-BFD8-B73DCB6484D2}"/>
              </c:ext>
            </c:extLst>
          </c:dPt>
          <c:dPt>
            <c:idx val="12"/>
            <c:invertIfNegative val="0"/>
            <c:bubble3D val="0"/>
            <c:spPr>
              <a:solidFill>
                <a:srgbClr val="EEAF28"/>
              </a:solidFill>
              <a:ln>
                <a:solidFill>
                  <a:sysClr val="windowText" lastClr="000000"/>
                </a:solidFill>
              </a:ln>
              <a:effectLst/>
            </c:spPr>
            <c:extLst>
              <c:ext xmlns:c16="http://schemas.microsoft.com/office/drawing/2014/chart" uri="{C3380CC4-5D6E-409C-BE32-E72D297353CC}">
                <c16:uniqueId val="{00000004-6449-460E-BFD8-B73DCB6484D2}"/>
              </c:ext>
            </c:extLst>
          </c:dPt>
          <c:dPt>
            <c:idx val="13"/>
            <c:invertIfNegative val="0"/>
            <c:bubble3D val="0"/>
            <c:spPr>
              <a:solidFill>
                <a:srgbClr val="EEAF28"/>
              </a:solidFill>
              <a:ln>
                <a:solidFill>
                  <a:sysClr val="windowText" lastClr="000000"/>
                </a:solidFill>
              </a:ln>
              <a:effectLst/>
            </c:spPr>
            <c:extLst>
              <c:ext xmlns:c16="http://schemas.microsoft.com/office/drawing/2014/chart" uri="{C3380CC4-5D6E-409C-BE32-E72D297353CC}">
                <c16:uniqueId val="{00000006-6449-460E-BFD8-B73DCB6484D2}"/>
              </c:ext>
            </c:extLst>
          </c:dPt>
          <c:dPt>
            <c:idx val="14"/>
            <c:invertIfNegative val="0"/>
            <c:bubble3D val="0"/>
            <c:spPr>
              <a:solidFill>
                <a:srgbClr val="EEAF28"/>
              </a:solidFill>
              <a:ln>
                <a:solidFill>
                  <a:sysClr val="windowText" lastClr="000000"/>
                </a:solidFill>
              </a:ln>
              <a:effectLst/>
            </c:spPr>
            <c:extLst>
              <c:ext xmlns:c16="http://schemas.microsoft.com/office/drawing/2014/chart" uri="{C3380CC4-5D6E-409C-BE32-E72D297353CC}">
                <c16:uniqueId val="{00000008-6449-460E-BFD8-B73DCB6484D2}"/>
              </c:ext>
            </c:extLst>
          </c:dPt>
          <c:dPt>
            <c:idx val="15"/>
            <c:invertIfNegative val="0"/>
            <c:bubble3D val="0"/>
            <c:spPr>
              <a:solidFill>
                <a:srgbClr val="EEAF28"/>
              </a:solidFill>
              <a:ln>
                <a:solidFill>
                  <a:sysClr val="windowText" lastClr="000000"/>
                </a:solidFill>
              </a:ln>
              <a:effectLst/>
            </c:spPr>
            <c:extLst>
              <c:ext xmlns:c16="http://schemas.microsoft.com/office/drawing/2014/chart" uri="{C3380CC4-5D6E-409C-BE32-E72D297353CC}">
                <c16:uniqueId val="{0000000A-6449-460E-BFD8-B73DCB6484D2}"/>
              </c:ext>
            </c:extLst>
          </c:dPt>
          <c:dPt>
            <c:idx val="16"/>
            <c:invertIfNegative val="0"/>
            <c:bubble3D val="0"/>
            <c:spPr>
              <a:solidFill>
                <a:srgbClr val="EEAF28"/>
              </a:solidFill>
              <a:ln>
                <a:solidFill>
                  <a:sysClr val="windowText" lastClr="000000"/>
                </a:solidFill>
              </a:ln>
              <a:effectLst/>
            </c:spPr>
            <c:extLst>
              <c:ext xmlns:c16="http://schemas.microsoft.com/office/drawing/2014/chart" uri="{C3380CC4-5D6E-409C-BE32-E72D297353CC}">
                <c16:uniqueId val="{0000000C-6449-460E-BFD8-B73DCB6484D2}"/>
              </c:ext>
            </c:extLst>
          </c:dPt>
          <c:dPt>
            <c:idx val="17"/>
            <c:invertIfNegative val="0"/>
            <c:bubble3D val="0"/>
            <c:spPr>
              <a:solidFill>
                <a:srgbClr val="EEAF28"/>
              </a:solidFill>
              <a:ln>
                <a:solidFill>
                  <a:sysClr val="windowText" lastClr="000000"/>
                </a:solidFill>
              </a:ln>
              <a:effectLst/>
            </c:spPr>
            <c:extLst>
              <c:ext xmlns:c16="http://schemas.microsoft.com/office/drawing/2014/chart" uri="{C3380CC4-5D6E-409C-BE32-E72D297353CC}">
                <c16:uniqueId val="{0000000E-6449-460E-BFD8-B73DCB6484D2}"/>
              </c:ext>
            </c:extLst>
          </c:dPt>
          <c:dLbls>
            <c:dLbl>
              <c:idx val="17"/>
              <c:layout>
                <c:manualLayout>
                  <c:x val="-2.1255793098607293E-16"/>
                  <c:y val="1.1271515725983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449-460E-BFD8-B73DCB6484D2}"/>
                </c:ext>
              </c:extLst>
            </c:dLbl>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Sheet1!$A$1:$Q$1</c:f>
              <c:strCache>
                <c:ptCount val="17"/>
                <c:pt idx="0">
                  <c:v>IA</c:v>
                </c:pt>
                <c:pt idx="1">
                  <c:v>WI</c:v>
                </c:pt>
                <c:pt idx="2">
                  <c:v>FL</c:v>
                </c:pt>
                <c:pt idx="3">
                  <c:v>MN</c:v>
                </c:pt>
                <c:pt idx="4">
                  <c:v>TN</c:v>
                </c:pt>
                <c:pt idx="5">
                  <c:v>IN</c:v>
                </c:pt>
                <c:pt idx="6">
                  <c:v>AR</c:v>
                </c:pt>
                <c:pt idx="7">
                  <c:v>NJ</c:v>
                </c:pt>
                <c:pt idx="8">
                  <c:v>TX</c:v>
                </c:pt>
                <c:pt idx="9">
                  <c:v>IL</c:v>
                </c:pt>
                <c:pt idx="10">
                  <c:v>CA</c:v>
                </c:pt>
                <c:pt idx="11">
                  <c:v>NC</c:v>
                </c:pt>
                <c:pt idx="12">
                  <c:v>MI</c:v>
                </c:pt>
                <c:pt idx="13">
                  <c:v>VA</c:v>
                </c:pt>
                <c:pt idx="14">
                  <c:v>PA</c:v>
                </c:pt>
                <c:pt idx="15">
                  <c:v>MA</c:v>
                </c:pt>
                <c:pt idx="16">
                  <c:v>LA</c:v>
                </c:pt>
              </c:strCache>
            </c:strRef>
          </c:cat>
          <c:val>
            <c:numRef>
              <c:f>Sheet1!$A$2:$Q$2</c:f>
              <c:numCache>
                <c:formatCode>#,##0_);\(#,##0\)</c:formatCode>
                <c:ptCount val="17"/>
                <c:pt idx="0">
                  <c:v>10.661842253</c:v>
                </c:pt>
                <c:pt idx="1">
                  <c:v>11.028816044999999</c:v>
                </c:pt>
                <c:pt idx="2">
                  <c:v>13.106162007</c:v>
                </c:pt>
                <c:pt idx="3">
                  <c:v>13.110872109000001</c:v>
                </c:pt>
                <c:pt idx="4">
                  <c:v>13.240363773</c:v>
                </c:pt>
                <c:pt idx="5">
                  <c:v>13.63004164</c:v>
                </c:pt>
                <c:pt idx="6">
                  <c:v>13.759745118</c:v>
                </c:pt>
                <c:pt idx="7">
                  <c:v>14.727305777</c:v>
                </c:pt>
                <c:pt idx="8">
                  <c:v>16.327160721999999</c:v>
                </c:pt>
                <c:pt idx="9">
                  <c:v>18.297784317000001</c:v>
                </c:pt>
                <c:pt idx="10">
                  <c:v>20.611158174</c:v>
                </c:pt>
                <c:pt idx="11">
                  <c:v>19.351549417000001</c:v>
                </c:pt>
                <c:pt idx="12">
                  <c:v>15.527286376999999</c:v>
                </c:pt>
                <c:pt idx="13">
                  <c:v>18.244944324999999</c:v>
                </c:pt>
                <c:pt idx="14">
                  <c:v>20.755721971</c:v>
                </c:pt>
                <c:pt idx="15">
                  <c:v>25.002957421000001</c:v>
                </c:pt>
                <c:pt idx="16">
                  <c:v>32.280061170000003</c:v>
                </c:pt>
              </c:numCache>
            </c:numRef>
          </c:val>
          <c:extLst>
            <c:ext xmlns:c16="http://schemas.microsoft.com/office/drawing/2014/chart" uri="{C3380CC4-5D6E-409C-BE32-E72D297353CC}">
              <c16:uniqueId val="{0000000F-6449-460E-BFD8-B73DCB6484D2}"/>
            </c:ext>
          </c:extLst>
        </c:ser>
        <c:dLbls>
          <c:showLegendKey val="0"/>
          <c:showVal val="1"/>
          <c:showCatName val="0"/>
          <c:showSerName val="0"/>
          <c:showPercent val="0"/>
          <c:showBubbleSize val="0"/>
        </c:dLbls>
        <c:gapWidth val="75"/>
        <c:axId val="313292288"/>
        <c:axId val="323914752"/>
      </c:barChart>
      <c:catAx>
        <c:axId val="313292288"/>
        <c:scaling>
          <c:orientation val="minMax"/>
        </c:scaling>
        <c:delete val="0"/>
        <c:axPos val="b"/>
        <c:numFmt formatCode="General" sourceLinked="1"/>
        <c:majorTickMark val="none"/>
        <c:minorTickMark val="none"/>
        <c:tickLblPos val="low"/>
        <c:spPr>
          <a:ln>
            <a:solidFill>
              <a:schemeClr val="bg2">
                <a:lumMod val="50000"/>
              </a:schemeClr>
            </a:solidFill>
          </a:ln>
        </c:spPr>
        <c:txPr>
          <a:bodyPr rot="0"/>
          <a:lstStyle/>
          <a:p>
            <a:pPr>
              <a:defRPr sz="1800">
                <a:solidFill>
                  <a:schemeClr val="accent3"/>
                </a:solidFill>
              </a:defRPr>
            </a:pPr>
            <a:endParaRPr lang="en-US"/>
          </a:p>
        </c:txPr>
        <c:crossAx val="323914752"/>
        <c:crosses val="autoZero"/>
        <c:auto val="1"/>
        <c:lblAlgn val="ctr"/>
        <c:lblOffset val="100"/>
        <c:tickLblSkip val="1"/>
        <c:noMultiLvlLbl val="0"/>
      </c:catAx>
      <c:valAx>
        <c:axId val="323914752"/>
        <c:scaling>
          <c:orientation val="minMax"/>
          <c:max val="45"/>
        </c:scaling>
        <c:delete val="0"/>
        <c:axPos val="l"/>
        <c:title>
          <c:tx>
            <c:rich>
              <a:bodyPr rot="-5400000" vert="horz"/>
              <a:lstStyle/>
              <a:p>
                <a:pPr>
                  <a:defRPr/>
                </a:pPr>
                <a:r>
                  <a:rPr lang="en-US" baseline="0"/>
                  <a:t>Temporary Disability Duration (weeks)</a:t>
                </a:r>
                <a:endParaRPr lang="en-US"/>
              </a:p>
            </c:rich>
          </c:tx>
          <c:layout>
            <c:manualLayout>
              <c:xMode val="edge"/>
              <c:yMode val="edge"/>
              <c:x val="0"/>
              <c:y val="6.1671949406776248E-2"/>
            </c:manualLayout>
          </c:layout>
          <c:overlay val="0"/>
        </c:title>
        <c:numFmt formatCode="#,##0_);\(#,##0\)" sourceLinked="1"/>
        <c:majorTickMark val="none"/>
        <c:minorTickMark val="none"/>
        <c:tickLblPos val="nextTo"/>
        <c:spPr>
          <a:ln>
            <a:solidFill>
              <a:sysClr val="windowText" lastClr="000000"/>
            </a:solidFill>
          </a:ln>
        </c:spPr>
        <c:txPr>
          <a:bodyPr/>
          <a:lstStyle/>
          <a:p>
            <a:pPr>
              <a:defRPr sz="1800">
                <a:solidFill>
                  <a:schemeClr val="accent3"/>
                </a:solidFill>
              </a:defRPr>
            </a:pPr>
            <a:endParaRPr lang="en-US"/>
          </a:p>
        </c:txPr>
        <c:crossAx val="313292288"/>
        <c:crosses val="autoZero"/>
        <c:crossBetween val="between"/>
      </c:valAx>
      <c:spPr>
        <a:ln>
          <a:solidFill>
            <a:sysClr val="windowText" lastClr="000000"/>
          </a:solidFill>
        </a:ln>
      </c:spPr>
    </c:plotArea>
    <c:plotVisOnly val="1"/>
    <c:dispBlanksAs val="gap"/>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826245023395774E-2"/>
          <c:y val="3.9612478245834824E-2"/>
          <c:w val="0.89371269731489966"/>
          <c:h val="0.78479532163742682"/>
        </c:manualLayout>
      </c:layout>
      <c:barChart>
        <c:barDir val="col"/>
        <c:grouping val="clustered"/>
        <c:varyColors val="1"/>
        <c:ser>
          <c:idx val="0"/>
          <c:order val="0"/>
          <c:tx>
            <c:strRef>
              <c:f>Sheet1!$A$2</c:f>
              <c:strCache>
                <c:ptCount val="1"/>
              </c:strCache>
            </c:strRef>
          </c:tx>
          <c:spPr>
            <a:solidFill>
              <a:srgbClr val="114855"/>
            </a:solidFill>
            <a:ln>
              <a:solidFill>
                <a:schemeClr val="tx1"/>
              </a:solidFill>
            </a:ln>
            <a:effectLst/>
          </c:spPr>
          <c:invertIfNegative val="0"/>
          <c:dPt>
            <c:idx val="0"/>
            <c:invertIfNegative val="0"/>
            <c:bubble3D val="0"/>
            <c:extLst>
              <c:ext xmlns:c16="http://schemas.microsoft.com/office/drawing/2014/chart" uri="{C3380CC4-5D6E-409C-BE32-E72D297353CC}">
                <c16:uniqueId val="{00000000-6275-432B-AF39-D76B0B2B3E36}"/>
              </c:ext>
            </c:extLst>
          </c:dPt>
          <c:dPt>
            <c:idx val="6"/>
            <c:invertIfNegative val="0"/>
            <c:bubble3D val="0"/>
            <c:extLst>
              <c:ext xmlns:c16="http://schemas.microsoft.com/office/drawing/2014/chart" uri="{C3380CC4-5D6E-409C-BE32-E72D297353CC}">
                <c16:uniqueId val="{00000001-6275-432B-AF39-D76B0B2B3E36}"/>
              </c:ext>
            </c:extLst>
          </c:dPt>
          <c:dPt>
            <c:idx val="7"/>
            <c:invertIfNegative val="0"/>
            <c:bubble3D val="0"/>
            <c:extLst>
              <c:ext xmlns:c16="http://schemas.microsoft.com/office/drawing/2014/chart" uri="{C3380CC4-5D6E-409C-BE32-E72D297353CC}">
                <c16:uniqueId val="{00000002-6275-432B-AF39-D76B0B2B3E36}"/>
              </c:ext>
            </c:extLst>
          </c:dPt>
          <c:dPt>
            <c:idx val="10"/>
            <c:invertIfNegative val="0"/>
            <c:bubble3D val="0"/>
            <c:extLst>
              <c:ext xmlns:c16="http://schemas.microsoft.com/office/drawing/2014/chart" uri="{C3380CC4-5D6E-409C-BE32-E72D297353CC}">
                <c16:uniqueId val="{00000003-6275-432B-AF39-D76B0B2B3E36}"/>
              </c:ext>
            </c:extLst>
          </c:dPt>
          <c:dPt>
            <c:idx val="12"/>
            <c:invertIfNegative val="0"/>
            <c:bubble3D val="0"/>
            <c:extLst>
              <c:ext xmlns:c16="http://schemas.microsoft.com/office/drawing/2014/chart" uri="{C3380CC4-5D6E-409C-BE32-E72D297353CC}">
                <c16:uniqueId val="{00000004-6275-432B-AF39-D76B0B2B3E36}"/>
              </c:ext>
            </c:extLst>
          </c:dPt>
          <c:dPt>
            <c:idx val="13"/>
            <c:invertIfNegative val="0"/>
            <c:bubble3D val="0"/>
            <c:extLst>
              <c:ext xmlns:c16="http://schemas.microsoft.com/office/drawing/2014/chart" uri="{C3380CC4-5D6E-409C-BE32-E72D297353CC}">
                <c16:uniqueId val="{00000005-6275-432B-AF39-D76B0B2B3E36}"/>
              </c:ext>
            </c:extLst>
          </c:dPt>
          <c:dPt>
            <c:idx val="14"/>
            <c:invertIfNegative val="0"/>
            <c:bubble3D val="0"/>
            <c:spPr>
              <a:solidFill>
                <a:srgbClr val="EEAF28"/>
              </a:solidFill>
              <a:ln>
                <a:solidFill>
                  <a:schemeClr val="tx1"/>
                </a:solidFill>
              </a:ln>
              <a:effectLst/>
            </c:spPr>
            <c:extLst>
              <c:ext xmlns:c16="http://schemas.microsoft.com/office/drawing/2014/chart" uri="{C3380CC4-5D6E-409C-BE32-E72D297353CC}">
                <c16:uniqueId val="{00000007-6275-432B-AF39-D76B0B2B3E36}"/>
              </c:ext>
            </c:extLst>
          </c:dPt>
          <c:dPt>
            <c:idx val="16"/>
            <c:invertIfNegative val="0"/>
            <c:bubble3D val="0"/>
            <c:extLst>
              <c:ext xmlns:c16="http://schemas.microsoft.com/office/drawing/2014/chart" uri="{C3380CC4-5D6E-409C-BE32-E72D297353CC}">
                <c16:uniqueId val="{00000008-6275-432B-AF39-D76B0B2B3E36}"/>
              </c:ext>
            </c:extLst>
          </c:dPt>
          <c:dPt>
            <c:idx val="17"/>
            <c:invertIfNegative val="0"/>
            <c:bubble3D val="0"/>
            <c:extLst>
              <c:ext xmlns:c16="http://schemas.microsoft.com/office/drawing/2014/chart" uri="{C3380CC4-5D6E-409C-BE32-E72D297353CC}">
                <c16:uniqueId val="{00000009-6275-432B-AF39-D76B0B2B3E36}"/>
              </c:ext>
            </c:extLst>
          </c:dPt>
          <c:dLbls>
            <c:dLbl>
              <c:idx val="0"/>
              <c:layout>
                <c:manualLayout>
                  <c:x val="-1.5576322077130759E-3"/>
                  <c:y val="-2.9761904761904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75-432B-AF39-D76B0B2B3E36}"/>
                </c:ext>
              </c:extLst>
            </c:dLbl>
            <c:dLbl>
              <c:idx val="2"/>
              <c:layout>
                <c:manualLayout>
                  <c:x val="1.5576703968413136E-3"/>
                  <c:y val="-9.904500164835776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275-432B-AF39-D76B0B2B3E36}"/>
                </c:ext>
              </c:extLst>
            </c:dLbl>
            <c:dLbl>
              <c:idx val="12"/>
              <c:layout>
                <c:manualLayout>
                  <c:x val="-4.672896623139227E-3"/>
                  <c:y val="2.97619047619044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275-432B-AF39-D76B0B2B3E36}"/>
                </c:ext>
              </c:extLst>
            </c:dLbl>
            <c:dLbl>
              <c:idx val="13"/>
              <c:layout>
                <c:manualLayout>
                  <c:x val="-1.5576322077130759E-3"/>
                  <c:y val="-5.95238095238092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275-432B-AF39-D76B0B2B3E36}"/>
                </c:ext>
              </c:extLst>
            </c:dLbl>
            <c:numFmt formatCode="0%" sourceLinked="0"/>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Sheet1!$B$1:$R$1</c:f>
              <c:strCache>
                <c:ptCount val="17"/>
                <c:pt idx="0">
                  <c:v>CA</c:v>
                </c:pt>
                <c:pt idx="1">
                  <c:v>MA</c:v>
                </c:pt>
                <c:pt idx="2">
                  <c:v>FL</c:v>
                </c:pt>
                <c:pt idx="3">
                  <c:v>TX</c:v>
                </c:pt>
                <c:pt idx="4">
                  <c:v>MN</c:v>
                </c:pt>
                <c:pt idx="5">
                  <c:v>PA</c:v>
                </c:pt>
                <c:pt idx="6">
                  <c:v>VA</c:v>
                </c:pt>
                <c:pt idx="7">
                  <c:v>NJ</c:v>
                </c:pt>
                <c:pt idx="8">
                  <c:v>IL</c:v>
                </c:pt>
                <c:pt idx="9">
                  <c:v>NC</c:v>
                </c:pt>
                <c:pt idx="10">
                  <c:v>LA</c:v>
                </c:pt>
                <c:pt idx="11">
                  <c:v>WI</c:v>
                </c:pt>
                <c:pt idx="12">
                  <c:v>MI</c:v>
                </c:pt>
                <c:pt idx="13">
                  <c:v>TN</c:v>
                </c:pt>
                <c:pt idx="14">
                  <c:v>IN</c:v>
                </c:pt>
                <c:pt idx="15">
                  <c:v>AR</c:v>
                </c:pt>
                <c:pt idx="16">
                  <c:v>IA</c:v>
                </c:pt>
              </c:strCache>
            </c:strRef>
          </c:cat>
          <c:val>
            <c:numRef>
              <c:f>Sheet1!$B$2:$R$2</c:f>
              <c:numCache>
                <c:formatCode>0%</c:formatCode>
                <c:ptCount val="17"/>
                <c:pt idx="0">
                  <c:v>0.1832502322</c:v>
                </c:pt>
                <c:pt idx="1">
                  <c:v>0.184046761</c:v>
                </c:pt>
                <c:pt idx="2">
                  <c:v>0.23280152239999999</c:v>
                </c:pt>
                <c:pt idx="3">
                  <c:v>0.23556293889999999</c:v>
                </c:pt>
                <c:pt idx="4">
                  <c:v>0.2529455021</c:v>
                </c:pt>
                <c:pt idx="5">
                  <c:v>0.26687280289999998</c:v>
                </c:pt>
                <c:pt idx="6">
                  <c:v>0.27560665779999999</c:v>
                </c:pt>
                <c:pt idx="7">
                  <c:v>0.27955153669999999</c:v>
                </c:pt>
                <c:pt idx="8">
                  <c:v>0.29247268949999999</c:v>
                </c:pt>
                <c:pt idx="9">
                  <c:v>0.3003562494</c:v>
                </c:pt>
                <c:pt idx="10">
                  <c:v>0.3010110493</c:v>
                </c:pt>
                <c:pt idx="11">
                  <c:v>0.31116208839999998</c:v>
                </c:pt>
                <c:pt idx="12">
                  <c:v>0.31333665690000001</c:v>
                </c:pt>
                <c:pt idx="13">
                  <c:v>0.33231858199999997</c:v>
                </c:pt>
                <c:pt idx="14">
                  <c:v>0.33939551950000002</c:v>
                </c:pt>
                <c:pt idx="15">
                  <c:v>0.34275896410000001</c:v>
                </c:pt>
                <c:pt idx="16">
                  <c:v>0.35374640369999999</c:v>
                </c:pt>
              </c:numCache>
            </c:numRef>
          </c:val>
          <c:extLst>
            <c:ext xmlns:c16="http://schemas.microsoft.com/office/drawing/2014/chart" uri="{C3380CC4-5D6E-409C-BE32-E72D297353CC}">
              <c16:uniqueId val="{0000000B-6275-432B-AF39-D76B0B2B3E36}"/>
            </c:ext>
          </c:extLst>
        </c:ser>
        <c:dLbls>
          <c:showLegendKey val="0"/>
          <c:showVal val="1"/>
          <c:showCatName val="0"/>
          <c:showSerName val="0"/>
          <c:showPercent val="0"/>
          <c:showBubbleSize val="0"/>
        </c:dLbls>
        <c:gapWidth val="75"/>
        <c:axId val="210082816"/>
        <c:axId val="210123008"/>
      </c:barChart>
      <c:lineChart>
        <c:grouping val="standard"/>
        <c:varyColors val="1"/>
        <c:ser>
          <c:idx val="1"/>
          <c:order val="1"/>
          <c:tx>
            <c:strRef>
              <c:f>Sheet1!$A$3</c:f>
              <c:strCache>
                <c:ptCount val="1"/>
              </c:strCache>
            </c:strRef>
          </c:tx>
          <c:spPr>
            <a:ln w="22225">
              <a:solidFill>
                <a:sysClr val="window" lastClr="FFFFFF">
                  <a:lumMod val="50000"/>
                </a:sysClr>
              </a:solidFill>
              <a:prstDash val="dash"/>
            </a:ln>
          </c:spPr>
          <c:marker>
            <c:symbol val="none"/>
          </c:marker>
          <c:cat>
            <c:strRef>
              <c:f>Sheet1!$B$1:$R$1</c:f>
              <c:strCache>
                <c:ptCount val="17"/>
                <c:pt idx="0">
                  <c:v>CA</c:v>
                </c:pt>
                <c:pt idx="1">
                  <c:v>MA</c:v>
                </c:pt>
                <c:pt idx="2">
                  <c:v>FL</c:v>
                </c:pt>
                <c:pt idx="3">
                  <c:v>TX</c:v>
                </c:pt>
                <c:pt idx="4">
                  <c:v>MN</c:v>
                </c:pt>
                <c:pt idx="5">
                  <c:v>PA</c:v>
                </c:pt>
                <c:pt idx="6">
                  <c:v>VA</c:v>
                </c:pt>
                <c:pt idx="7">
                  <c:v>NJ</c:v>
                </c:pt>
                <c:pt idx="8">
                  <c:v>IL</c:v>
                </c:pt>
                <c:pt idx="9">
                  <c:v>NC</c:v>
                </c:pt>
                <c:pt idx="10">
                  <c:v>LA</c:v>
                </c:pt>
                <c:pt idx="11">
                  <c:v>WI</c:v>
                </c:pt>
                <c:pt idx="12">
                  <c:v>MI</c:v>
                </c:pt>
                <c:pt idx="13">
                  <c:v>TN</c:v>
                </c:pt>
                <c:pt idx="14">
                  <c:v>IN</c:v>
                </c:pt>
                <c:pt idx="15">
                  <c:v>AR</c:v>
                </c:pt>
                <c:pt idx="16">
                  <c:v>IA</c:v>
                </c:pt>
              </c:strCache>
            </c:strRef>
          </c:cat>
          <c:val>
            <c:numRef>
              <c:f>Sheet1!$B$3:$R$3</c:f>
              <c:numCache>
                <c:formatCode>0%</c:formatCode>
                <c:ptCount val="17"/>
                <c:pt idx="0">
                  <c:v>0.29247268949999999</c:v>
                </c:pt>
                <c:pt idx="1">
                  <c:v>0.29247268949999999</c:v>
                </c:pt>
                <c:pt idx="2">
                  <c:v>0.29247268949999999</c:v>
                </c:pt>
                <c:pt idx="3">
                  <c:v>0.29247268949999999</c:v>
                </c:pt>
                <c:pt idx="4">
                  <c:v>0.29247268949999999</c:v>
                </c:pt>
                <c:pt idx="5">
                  <c:v>0.29247268949999999</c:v>
                </c:pt>
                <c:pt idx="6">
                  <c:v>0.29247268949999999</c:v>
                </c:pt>
                <c:pt idx="7">
                  <c:v>0.29247268949999999</c:v>
                </c:pt>
                <c:pt idx="8">
                  <c:v>0.29247268949999999</c:v>
                </c:pt>
                <c:pt idx="9">
                  <c:v>0.29247268949999999</c:v>
                </c:pt>
                <c:pt idx="10">
                  <c:v>0.29247268949999999</c:v>
                </c:pt>
                <c:pt idx="11">
                  <c:v>0.29247268949999999</c:v>
                </c:pt>
                <c:pt idx="12">
                  <c:v>0.29247268949999999</c:v>
                </c:pt>
                <c:pt idx="13">
                  <c:v>0.29247268949999999</c:v>
                </c:pt>
                <c:pt idx="14">
                  <c:v>0.29247268949999999</c:v>
                </c:pt>
                <c:pt idx="15">
                  <c:v>0.29247268949999999</c:v>
                </c:pt>
                <c:pt idx="16">
                  <c:v>0.29247268949999999</c:v>
                </c:pt>
              </c:numCache>
            </c:numRef>
          </c:val>
          <c:smooth val="0"/>
          <c:extLst>
            <c:ext xmlns:c16="http://schemas.microsoft.com/office/drawing/2014/chart" uri="{C3380CC4-5D6E-409C-BE32-E72D297353CC}">
              <c16:uniqueId val="{0000000C-6275-432B-AF39-D76B0B2B3E36}"/>
            </c:ext>
          </c:extLst>
        </c:ser>
        <c:dLbls>
          <c:showLegendKey val="0"/>
          <c:showVal val="0"/>
          <c:showCatName val="0"/>
          <c:showSerName val="0"/>
          <c:showPercent val="0"/>
          <c:showBubbleSize val="0"/>
        </c:dLbls>
        <c:marker val="1"/>
        <c:smooth val="0"/>
        <c:axId val="210082816"/>
        <c:axId val="210123008"/>
      </c:lineChart>
      <c:catAx>
        <c:axId val="210082816"/>
        <c:scaling>
          <c:orientation val="minMax"/>
        </c:scaling>
        <c:delete val="0"/>
        <c:axPos val="b"/>
        <c:numFmt formatCode="General" sourceLinked="1"/>
        <c:majorTickMark val="none"/>
        <c:minorTickMark val="none"/>
        <c:tickLblPos val="low"/>
        <c:spPr>
          <a:ln>
            <a:solidFill>
              <a:sysClr val="windowText" lastClr="000000"/>
            </a:solidFill>
          </a:ln>
        </c:spPr>
        <c:txPr>
          <a:bodyPr rot="0"/>
          <a:lstStyle/>
          <a:p>
            <a:pPr>
              <a:defRPr sz="1800">
                <a:solidFill>
                  <a:schemeClr val="accent3"/>
                </a:solidFill>
              </a:defRPr>
            </a:pPr>
            <a:endParaRPr lang="en-US"/>
          </a:p>
        </c:txPr>
        <c:crossAx val="210123008"/>
        <c:crosses val="autoZero"/>
        <c:auto val="1"/>
        <c:lblAlgn val="ctr"/>
        <c:lblOffset val="100"/>
        <c:tickLblSkip val="1"/>
        <c:noMultiLvlLbl val="0"/>
      </c:catAx>
      <c:valAx>
        <c:axId val="210123008"/>
        <c:scaling>
          <c:orientation val="minMax"/>
          <c:max val="0.60000000000000009"/>
        </c:scaling>
        <c:delete val="0"/>
        <c:axPos val="l"/>
        <c:numFmt formatCode="0%" sourceLinked="0"/>
        <c:majorTickMark val="none"/>
        <c:minorTickMark val="none"/>
        <c:tickLblPos val="nextTo"/>
        <c:spPr>
          <a:ln>
            <a:solidFill>
              <a:sysClr val="windowText" lastClr="000000"/>
            </a:solidFill>
          </a:ln>
        </c:spPr>
        <c:txPr>
          <a:bodyPr/>
          <a:lstStyle/>
          <a:p>
            <a:pPr>
              <a:defRPr sz="1600">
                <a:solidFill>
                  <a:schemeClr val="accent3"/>
                </a:solidFill>
              </a:defRPr>
            </a:pPr>
            <a:endParaRPr lang="en-US"/>
          </a:p>
        </c:txPr>
        <c:crossAx val="210082816"/>
        <c:crosses val="autoZero"/>
        <c:crossBetween val="between"/>
        <c:majorUnit val="0.1"/>
      </c:valAx>
      <c:spPr>
        <a:ln>
          <a:solidFill>
            <a:sysClr val="windowText" lastClr="000000"/>
          </a:solidFill>
        </a:ln>
      </c:spPr>
    </c:plotArea>
    <c:plotVisOnly val="1"/>
    <c:dispBlanksAs val="gap"/>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6819571865443424E-2"/>
          <c:y val="2.0180920018405726E-2"/>
          <c:w val="0.96636085626911317"/>
          <c:h val="0.79760217073149142"/>
        </c:manualLayout>
      </c:layout>
      <c:barChart>
        <c:barDir val="col"/>
        <c:grouping val="clustered"/>
        <c:varyColors val="0"/>
        <c:ser>
          <c:idx val="0"/>
          <c:order val="0"/>
          <c:tx>
            <c:strRef>
              <c:f>Sheet1!$A$2</c:f>
              <c:strCache>
                <c:ptCount val="1"/>
                <c:pt idx="0">
                  <c:v> Voluntary</c:v>
                </c:pt>
              </c:strCache>
            </c:strRef>
          </c:tx>
          <c:spPr>
            <a:solidFill>
              <a:srgbClr val="008AFE">
                <a:lumMod val="40000"/>
                <a:lumOff val="60000"/>
              </a:srgbClr>
            </a:solidFill>
            <a:ln w="12700">
              <a:noFill/>
            </a:ln>
            <a:scene3d>
              <a:camera prst="orthographicFront"/>
              <a:lightRig rig="threePt" dir="t"/>
            </a:scene3d>
            <a:sp3d/>
          </c:spPr>
          <c:invertIfNegative val="0"/>
          <c:dPt>
            <c:idx val="3"/>
            <c:invertIfNegative val="0"/>
            <c:bubble3D val="0"/>
            <c:spPr>
              <a:solidFill>
                <a:srgbClr val="99D0FF"/>
              </a:solidFill>
              <a:ln w="12700">
                <a:noFill/>
              </a:ln>
              <a:scene3d>
                <a:camera prst="orthographicFront"/>
                <a:lightRig rig="threePt" dir="t"/>
              </a:scene3d>
              <a:sp3d/>
            </c:spPr>
            <c:extLst>
              <c:ext xmlns:c16="http://schemas.microsoft.com/office/drawing/2014/chart" uri="{C3380CC4-5D6E-409C-BE32-E72D297353CC}">
                <c16:uniqueId val="{00000001-F29E-4F28-8C74-ED9037A2353D}"/>
              </c:ext>
            </c:extLst>
          </c:dPt>
          <c:dPt>
            <c:idx val="4"/>
            <c:invertIfNegative val="0"/>
            <c:bubble3D val="0"/>
            <c:spPr>
              <a:solidFill>
                <a:srgbClr val="008AFE"/>
              </a:solidFill>
              <a:ln w="12700">
                <a:noFill/>
              </a:ln>
              <a:scene3d>
                <a:camera prst="orthographicFront"/>
                <a:lightRig rig="threePt" dir="t"/>
              </a:scene3d>
              <a:sp3d/>
            </c:spPr>
            <c:extLst>
              <c:ext xmlns:c16="http://schemas.microsoft.com/office/drawing/2014/chart" uri="{C3380CC4-5D6E-409C-BE32-E72D297353CC}">
                <c16:uniqueId val="{00000003-F29E-4F28-8C74-ED9037A2353D}"/>
              </c:ext>
            </c:extLst>
          </c:dPt>
          <c:dPt>
            <c:idx val="5"/>
            <c:invertIfNegative val="0"/>
            <c:bubble3D val="0"/>
            <c:spPr>
              <a:solidFill>
                <a:srgbClr val="008AFE"/>
              </a:solidFill>
              <a:ln w="12700">
                <a:noFill/>
              </a:ln>
              <a:scene3d>
                <a:camera prst="orthographicFront"/>
                <a:lightRig rig="threePt" dir="t"/>
              </a:scene3d>
              <a:sp3d/>
            </c:spPr>
            <c:extLst>
              <c:ext xmlns:c16="http://schemas.microsoft.com/office/drawing/2014/chart" uri="{C3380CC4-5D6E-409C-BE32-E72D297353CC}">
                <c16:uniqueId val="{00000005-F29E-4F28-8C74-ED9037A2353D}"/>
              </c:ext>
            </c:extLst>
          </c:dPt>
          <c:dLbls>
            <c:dLbl>
              <c:idx val="4"/>
              <c:spPr>
                <a:noFill/>
                <a:ln>
                  <a:noFill/>
                </a:ln>
                <a:effectLst/>
              </c:spPr>
              <c:txPr>
                <a:bodyPr/>
                <a:lstStyle/>
                <a:p>
                  <a:pPr>
                    <a:defRPr>
                      <a:solidFill>
                        <a:srgbClr val="505050"/>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F29E-4F28-8C74-ED9037A2353D}"/>
                </c:ext>
              </c:extLst>
            </c:dLbl>
            <c:dLbl>
              <c:idx val="5"/>
              <c:spPr>
                <a:noFill/>
                <a:ln>
                  <a:noFill/>
                </a:ln>
                <a:effectLst/>
              </c:spPr>
              <c:txPr>
                <a:bodyPr/>
                <a:lstStyle/>
                <a:p>
                  <a:pPr>
                    <a:defRPr>
                      <a:solidFill>
                        <a:srgbClr val="505050"/>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F29E-4F28-8C74-ED9037A2353D}"/>
                </c:ext>
              </c:extLst>
            </c:dLbl>
            <c:spPr>
              <a:noFill/>
              <a:ln>
                <a:noFill/>
              </a:ln>
              <a:effectLst/>
            </c:spPr>
            <c:txPr>
              <a:bodyPr/>
              <a:lstStyle/>
              <a:p>
                <a:pPr>
                  <a:defRPr>
                    <a:solidFill>
                      <a:schemeClr val="bg1">
                        <a:lumMod val="65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5"/>
                <c:pt idx="0">
                  <c:v>1/1/2020*</c:v>
                </c:pt>
                <c:pt idx="1">
                  <c:v>1/1/2021</c:v>
                </c:pt>
                <c:pt idx="2">
                  <c:v>1/1/2022</c:v>
                </c:pt>
                <c:pt idx="3">
                  <c:v>1/1/2023</c:v>
                </c:pt>
                <c:pt idx="4">
                  <c:v>1/1/2024</c:v>
                </c:pt>
              </c:strCache>
            </c:strRef>
          </c:cat>
          <c:val>
            <c:numRef>
              <c:f>Sheet1!$B$2:$F$2</c:f>
              <c:numCache>
                <c:formatCode>0.0%</c:formatCode>
                <c:ptCount val="5"/>
                <c:pt idx="0">
                  <c:v>-6.6999999999999948E-2</c:v>
                </c:pt>
                <c:pt idx="1">
                  <c:v>0</c:v>
                </c:pt>
                <c:pt idx="2">
                  <c:v>0</c:v>
                </c:pt>
                <c:pt idx="3">
                  <c:v>-0.10299999999999998</c:v>
                </c:pt>
                <c:pt idx="4">
                  <c:v>-0.11799999999999999</c:v>
                </c:pt>
              </c:numCache>
            </c:numRef>
          </c:val>
          <c:extLst>
            <c:ext xmlns:c16="http://schemas.microsoft.com/office/drawing/2014/chart" uri="{C3380CC4-5D6E-409C-BE32-E72D297353CC}">
              <c16:uniqueId val="{00000006-F29E-4F28-8C74-ED9037A2353D}"/>
            </c:ext>
          </c:extLst>
        </c:ser>
        <c:ser>
          <c:idx val="1"/>
          <c:order val="1"/>
          <c:tx>
            <c:strRef>
              <c:f>Sheet1!$A$3</c:f>
              <c:strCache>
                <c:ptCount val="1"/>
                <c:pt idx="0">
                  <c:v> Assigned Risk</c:v>
                </c:pt>
              </c:strCache>
            </c:strRef>
          </c:tx>
          <c:spPr>
            <a:solidFill>
              <a:srgbClr val="FFCA8F"/>
            </a:solidFill>
            <a:ln w="12700">
              <a:noFill/>
            </a:ln>
            <a:scene3d>
              <a:camera prst="orthographicFront"/>
              <a:lightRig rig="threePt" dir="t"/>
            </a:scene3d>
            <a:sp3d/>
          </c:spPr>
          <c:invertIfNegative val="0"/>
          <c:dPt>
            <c:idx val="4"/>
            <c:invertIfNegative val="0"/>
            <c:bubble3D val="0"/>
            <c:spPr>
              <a:solidFill>
                <a:srgbClr val="FF9B2D"/>
              </a:solidFill>
              <a:ln w="12700">
                <a:noFill/>
              </a:ln>
              <a:scene3d>
                <a:camera prst="orthographicFront"/>
                <a:lightRig rig="threePt" dir="t"/>
              </a:scene3d>
              <a:sp3d/>
            </c:spPr>
            <c:extLst>
              <c:ext xmlns:c16="http://schemas.microsoft.com/office/drawing/2014/chart" uri="{C3380CC4-5D6E-409C-BE32-E72D297353CC}">
                <c16:uniqueId val="{00000008-F29E-4F28-8C74-ED9037A2353D}"/>
              </c:ext>
            </c:extLst>
          </c:dPt>
          <c:dPt>
            <c:idx val="5"/>
            <c:invertIfNegative val="0"/>
            <c:bubble3D val="0"/>
            <c:spPr>
              <a:solidFill>
                <a:srgbClr val="FF9B2D"/>
              </a:solidFill>
              <a:ln w="12700">
                <a:noFill/>
              </a:ln>
              <a:scene3d>
                <a:camera prst="orthographicFront"/>
                <a:lightRig rig="threePt" dir="t"/>
              </a:scene3d>
              <a:sp3d/>
            </c:spPr>
            <c:extLst>
              <c:ext xmlns:c16="http://schemas.microsoft.com/office/drawing/2014/chart" uri="{C3380CC4-5D6E-409C-BE32-E72D297353CC}">
                <c16:uniqueId val="{0000000A-F29E-4F28-8C74-ED9037A2353D}"/>
              </c:ext>
            </c:extLst>
          </c:dPt>
          <c:dLbls>
            <c:dLbl>
              <c:idx val="0"/>
              <c:layout>
                <c:manualLayout>
                  <c:x val="-3.1317867824944214E-3"/>
                  <c:y val="-2.882534560109184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29E-4F28-8C74-ED9037A2353D}"/>
                </c:ext>
              </c:extLst>
            </c:dLbl>
            <c:dLbl>
              <c:idx val="4"/>
              <c:spPr>
                <a:noFill/>
                <a:ln>
                  <a:noFill/>
                </a:ln>
                <a:effectLst/>
              </c:spPr>
              <c:txPr>
                <a:bodyPr/>
                <a:lstStyle/>
                <a:p>
                  <a:pPr algn="ctr">
                    <a:defRPr>
                      <a:solidFill>
                        <a:srgbClr val="505050"/>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F29E-4F28-8C74-ED9037A2353D}"/>
                </c:ext>
              </c:extLst>
            </c:dLbl>
            <c:dLbl>
              <c:idx val="5"/>
              <c:spPr>
                <a:noFill/>
                <a:ln>
                  <a:noFill/>
                </a:ln>
                <a:effectLst/>
              </c:spPr>
              <c:txPr>
                <a:bodyPr/>
                <a:lstStyle/>
                <a:p>
                  <a:pPr algn="ctr">
                    <a:defRPr>
                      <a:solidFill>
                        <a:srgbClr val="505050"/>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A-F29E-4F28-8C74-ED9037A2353D}"/>
                </c:ext>
              </c:extLst>
            </c:dLbl>
            <c:spPr>
              <a:noFill/>
              <a:ln>
                <a:noFill/>
              </a:ln>
              <a:effectLst/>
            </c:spPr>
            <c:txPr>
              <a:bodyPr/>
              <a:lstStyle/>
              <a:p>
                <a:pPr algn="ctr">
                  <a:defRPr>
                    <a:solidFill>
                      <a:schemeClr val="bg1">
                        <a:lumMod val="65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1/1/2020*</c:v>
                </c:pt>
                <c:pt idx="1">
                  <c:v>1/1/2021</c:v>
                </c:pt>
                <c:pt idx="2">
                  <c:v>1/1/2022</c:v>
                </c:pt>
                <c:pt idx="3">
                  <c:v>1/1/2023</c:v>
                </c:pt>
                <c:pt idx="4">
                  <c:v>1/1/2024</c:v>
                </c:pt>
              </c:strCache>
            </c:strRef>
          </c:cat>
          <c:val>
            <c:numRef>
              <c:f>Sheet1!$B$3:$F$3</c:f>
              <c:numCache>
                <c:formatCode>0.0%</c:formatCode>
                <c:ptCount val="5"/>
                <c:pt idx="0">
                  <c:v>-6.6999999999999948E-2</c:v>
                </c:pt>
                <c:pt idx="1">
                  <c:v>0</c:v>
                </c:pt>
                <c:pt idx="2">
                  <c:v>0</c:v>
                </c:pt>
                <c:pt idx="3">
                  <c:v>-0.10299999999999998</c:v>
                </c:pt>
                <c:pt idx="4">
                  <c:v>-0.11799999999999999</c:v>
                </c:pt>
              </c:numCache>
            </c:numRef>
          </c:val>
          <c:extLst>
            <c:ext xmlns:c16="http://schemas.microsoft.com/office/drawing/2014/chart" uri="{C3380CC4-5D6E-409C-BE32-E72D297353CC}">
              <c16:uniqueId val="{0000000C-F29E-4F28-8C74-ED9037A2353D}"/>
            </c:ext>
          </c:extLst>
        </c:ser>
        <c:dLbls>
          <c:showLegendKey val="0"/>
          <c:showVal val="0"/>
          <c:showCatName val="0"/>
          <c:showSerName val="0"/>
          <c:showPercent val="0"/>
          <c:showBubbleSize val="0"/>
        </c:dLbls>
        <c:gapWidth val="100"/>
        <c:overlap val="-5"/>
        <c:axId val="42287104"/>
        <c:axId val="42288640"/>
      </c:barChart>
      <c:catAx>
        <c:axId val="42287104"/>
        <c:scaling>
          <c:orientation val="minMax"/>
        </c:scaling>
        <c:delete val="0"/>
        <c:axPos val="b"/>
        <c:numFmt formatCode="General" sourceLinked="0"/>
        <c:majorTickMark val="none"/>
        <c:minorTickMark val="none"/>
        <c:tickLblPos val="low"/>
        <c:spPr>
          <a:ln w="12700" cap="rnd">
            <a:solidFill>
              <a:sysClr val="window" lastClr="FFFFFF">
                <a:lumMod val="75000"/>
              </a:sysClr>
            </a:solidFill>
          </a:ln>
        </c:spPr>
        <c:txPr>
          <a:bodyPr/>
          <a:lstStyle/>
          <a:p>
            <a:pPr>
              <a:defRPr>
                <a:solidFill>
                  <a:schemeClr val="bg1">
                    <a:lumMod val="65000"/>
                  </a:schemeClr>
                </a:solidFill>
              </a:defRPr>
            </a:pPr>
            <a:endParaRPr lang="en-US"/>
          </a:p>
        </c:txPr>
        <c:crossAx val="42288640"/>
        <c:crosses val="autoZero"/>
        <c:auto val="1"/>
        <c:lblAlgn val="ctr"/>
        <c:lblOffset val="0"/>
        <c:noMultiLvlLbl val="0"/>
      </c:catAx>
      <c:valAx>
        <c:axId val="42288640"/>
        <c:scaling>
          <c:orientation val="minMax"/>
          <c:max val="0.15000000000000002"/>
          <c:min val="-0.15000000000000002"/>
        </c:scaling>
        <c:delete val="0"/>
        <c:axPos val="l"/>
        <c:numFmt formatCode="0.0%" sourceLinked="1"/>
        <c:majorTickMark val="none"/>
        <c:minorTickMark val="none"/>
        <c:tickLblPos val="none"/>
        <c:spPr>
          <a:ln>
            <a:noFill/>
          </a:ln>
        </c:spPr>
        <c:crossAx val="42287104"/>
        <c:crosses val="autoZero"/>
        <c:crossBetween val="between"/>
      </c:valAx>
    </c:plotArea>
    <c:plotVisOnly val="1"/>
    <c:dispBlanksAs val="gap"/>
    <c:showDLblsOverMax val="0"/>
  </c:chart>
  <c:txPr>
    <a:bodyPr/>
    <a:lstStyle/>
    <a:p>
      <a:pPr>
        <a:defRPr sz="1400" b="0">
          <a:solidFill>
            <a:schemeClr val="bg1">
              <a:lumMod val="65000"/>
            </a:schemeClr>
          </a:solidFill>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5042194092827E-2"/>
          <c:y val="7.6404191763380827E-2"/>
          <c:w val="0.97099156118143459"/>
          <c:h val="0.6656960749978093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8897-42E1-992D-2D3809389E23}"/>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8897-42E1-992D-2D3809389E23}"/>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8897-42E1-992D-2D3809389E23}"/>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8897-42E1-992D-2D3809389E23}"/>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8897-42E1-992D-2D3809389E23}"/>
              </c:ext>
            </c:extLst>
          </c:dPt>
          <c:dPt>
            <c:idx val="5"/>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B-8897-42E1-992D-2D3809389E23}"/>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050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Manufacturing</c:v>
                </c:pt>
                <c:pt idx="1">
                  <c:v>Contracting</c:v>
                </c:pt>
                <c:pt idx="2">
                  <c:v>Office &amp; Clerical</c:v>
                </c:pt>
                <c:pt idx="3">
                  <c:v>Goods &amp; Services</c:v>
                </c:pt>
                <c:pt idx="4">
                  <c:v>Miscellaneous</c:v>
                </c:pt>
                <c:pt idx="5">
                  <c:v>Overall</c:v>
                </c:pt>
              </c:strCache>
            </c:strRef>
          </c:cat>
          <c:val>
            <c:numRef>
              <c:f>Sheet1!$B$2:$B$7</c:f>
              <c:numCache>
                <c:formatCode>0.0%</c:formatCode>
                <c:ptCount val="6"/>
                <c:pt idx="0">
                  <c:v>-0.114</c:v>
                </c:pt>
                <c:pt idx="1">
                  <c:v>-0.129</c:v>
                </c:pt>
                <c:pt idx="2">
                  <c:v>-0.115</c:v>
                </c:pt>
                <c:pt idx="3">
                  <c:v>-0.13500000000000001</c:v>
                </c:pt>
                <c:pt idx="4">
                  <c:v>-8.7999999999999995E-2</c:v>
                </c:pt>
                <c:pt idx="5">
                  <c:v>-0.11799999999999999</c:v>
                </c:pt>
              </c:numCache>
            </c:numRef>
          </c:val>
          <c:extLst>
            <c:ext xmlns:c16="http://schemas.microsoft.com/office/drawing/2014/chart" uri="{C3380CC4-5D6E-409C-BE32-E72D297353CC}">
              <c16:uniqueId val="{0000000C-8897-42E1-992D-2D3809389E23}"/>
            </c:ext>
          </c:extLst>
        </c:ser>
        <c:dLbls>
          <c:showLegendKey val="0"/>
          <c:showVal val="0"/>
          <c:showCatName val="0"/>
          <c:showSerName val="0"/>
          <c:showPercent val="0"/>
          <c:showBubbleSize val="0"/>
        </c:dLbls>
        <c:gapWidth val="100"/>
        <c:axId val="622390632"/>
        <c:axId val="622397848"/>
      </c:barChart>
      <c:catAx>
        <c:axId val="622390632"/>
        <c:scaling>
          <c:orientation val="minMax"/>
        </c:scaling>
        <c:delete val="0"/>
        <c:axPos val="b"/>
        <c:numFmt formatCode="General" sourceLinked="1"/>
        <c:majorTickMark val="none"/>
        <c:minorTickMark val="none"/>
        <c:tickLblPos val="high"/>
        <c:spPr>
          <a:noFill/>
          <a:ln w="12700"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rgbClr val="505050"/>
                </a:solidFill>
                <a:latin typeface="+mn-lt"/>
                <a:ea typeface="+mn-ea"/>
                <a:cs typeface="+mn-cs"/>
              </a:defRPr>
            </a:pPr>
            <a:endParaRPr lang="en-US"/>
          </a:p>
        </c:txPr>
        <c:crossAx val="622397848"/>
        <c:crosses val="autoZero"/>
        <c:auto val="1"/>
        <c:lblAlgn val="ctr"/>
        <c:lblOffset val="80"/>
        <c:noMultiLvlLbl val="0"/>
      </c:catAx>
      <c:valAx>
        <c:axId val="622397848"/>
        <c:scaling>
          <c:orientation val="minMax"/>
          <c:min val="-0.15000000000000002"/>
        </c:scaling>
        <c:delete val="0"/>
        <c:axPos val="l"/>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390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7374690142898806E-2"/>
          <c:y val="0.1801385713882539"/>
          <c:w val="0.96722452456600816"/>
          <c:h val="0.69966360728916765"/>
        </c:manualLayout>
      </c:layout>
      <c:barChart>
        <c:barDir val="col"/>
        <c:grouping val="clustered"/>
        <c:varyColors val="0"/>
        <c:ser>
          <c:idx val="0"/>
          <c:order val="0"/>
          <c:tx>
            <c:strRef>
              <c:f>Sheet1!$B$1</c:f>
              <c:strCache>
                <c:ptCount val="1"/>
                <c:pt idx="0">
                  <c:v>Approved</c:v>
                </c:pt>
              </c:strCache>
            </c:strRef>
          </c:tx>
          <c:spPr>
            <a:solidFill>
              <a:srgbClr val="BFBFBF"/>
            </a:solidFill>
            <a:ln w="12046">
              <a:noFill/>
              <a:prstDash val="solid"/>
            </a:ln>
            <a:effectLst/>
            <a:scene3d>
              <a:camera prst="orthographicFront"/>
              <a:lightRig rig="threePt" dir="t"/>
            </a:scene3d>
            <a:sp3d/>
          </c:spPr>
          <c:invertIfNegative val="0"/>
          <c:dPt>
            <c:idx val="2"/>
            <c:invertIfNegative val="0"/>
            <c:bubble3D val="0"/>
            <c:extLst>
              <c:ext xmlns:c16="http://schemas.microsoft.com/office/drawing/2014/chart" uri="{C3380CC4-5D6E-409C-BE32-E72D297353CC}">
                <c16:uniqueId val="{00000000-0D99-4EE9-96F2-085A5995121E}"/>
              </c:ext>
            </c:extLst>
          </c:dPt>
          <c:dPt>
            <c:idx val="4"/>
            <c:invertIfNegative val="0"/>
            <c:bubble3D val="0"/>
            <c:extLst>
              <c:ext xmlns:c16="http://schemas.microsoft.com/office/drawing/2014/chart" uri="{C3380CC4-5D6E-409C-BE32-E72D297353CC}">
                <c16:uniqueId val="{00000001-0D99-4EE9-96F2-085A5995121E}"/>
              </c:ext>
            </c:extLst>
          </c:dPt>
          <c:dPt>
            <c:idx val="6"/>
            <c:invertIfNegative val="0"/>
            <c:bubble3D val="0"/>
            <c:extLst>
              <c:ext xmlns:c16="http://schemas.microsoft.com/office/drawing/2014/chart" uri="{C3380CC4-5D6E-409C-BE32-E72D297353CC}">
                <c16:uniqueId val="{00000002-0D99-4EE9-96F2-085A5995121E}"/>
              </c:ext>
            </c:extLst>
          </c:dPt>
          <c:dPt>
            <c:idx val="7"/>
            <c:invertIfNegative val="0"/>
            <c:bubble3D val="0"/>
            <c:extLst>
              <c:ext xmlns:c16="http://schemas.microsoft.com/office/drawing/2014/chart" uri="{C3380CC4-5D6E-409C-BE32-E72D297353CC}">
                <c16:uniqueId val="{00000003-0D99-4EE9-96F2-085A5995121E}"/>
              </c:ext>
            </c:extLst>
          </c:dPt>
          <c:dPt>
            <c:idx val="8"/>
            <c:invertIfNegative val="0"/>
            <c:bubble3D val="0"/>
            <c:spPr>
              <a:solidFill>
                <a:srgbClr val="008AFE"/>
              </a:solidFill>
              <a:ln w="12046">
                <a:noFill/>
                <a:prstDash val="solid"/>
              </a:ln>
              <a:effectLst/>
              <a:scene3d>
                <a:camera prst="orthographicFront"/>
                <a:lightRig rig="threePt" dir="t"/>
              </a:scene3d>
              <a:sp3d/>
            </c:spPr>
            <c:extLst>
              <c:ext xmlns:c16="http://schemas.microsoft.com/office/drawing/2014/chart" uri="{C3380CC4-5D6E-409C-BE32-E72D297353CC}">
                <c16:uniqueId val="{00000005-0D99-4EE9-96F2-085A5995121E}"/>
              </c:ext>
            </c:extLst>
          </c:dPt>
          <c:dPt>
            <c:idx val="9"/>
            <c:invertIfNegative val="0"/>
            <c:bubble3D val="0"/>
            <c:extLst>
              <c:ext xmlns:c16="http://schemas.microsoft.com/office/drawing/2014/chart" uri="{C3380CC4-5D6E-409C-BE32-E72D297353CC}">
                <c16:uniqueId val="{00000006-0D99-4EE9-96F2-085A5995121E}"/>
              </c:ext>
            </c:extLst>
          </c:dPt>
          <c:dPt>
            <c:idx val="10"/>
            <c:invertIfNegative val="0"/>
            <c:bubble3D val="0"/>
            <c:extLst>
              <c:ext xmlns:c16="http://schemas.microsoft.com/office/drawing/2014/chart" uri="{C3380CC4-5D6E-409C-BE32-E72D297353CC}">
                <c16:uniqueId val="{00000007-0D99-4EE9-96F2-085A5995121E}"/>
              </c:ext>
            </c:extLst>
          </c:dPt>
          <c:dPt>
            <c:idx val="11"/>
            <c:invertIfNegative val="0"/>
            <c:bubble3D val="0"/>
            <c:spPr>
              <a:solidFill>
                <a:schemeClr val="bg1">
                  <a:lumMod val="75000"/>
                </a:schemeClr>
              </a:solidFill>
              <a:ln w="12046">
                <a:noFill/>
                <a:prstDash val="solid"/>
              </a:ln>
              <a:effectLst/>
              <a:scene3d>
                <a:camera prst="orthographicFront"/>
                <a:lightRig rig="threePt" dir="t"/>
              </a:scene3d>
              <a:sp3d/>
            </c:spPr>
            <c:extLst>
              <c:ext xmlns:c16="http://schemas.microsoft.com/office/drawing/2014/chart" uri="{C3380CC4-5D6E-409C-BE32-E72D297353CC}">
                <c16:uniqueId val="{00000009-0D99-4EE9-96F2-085A5995121E}"/>
              </c:ext>
            </c:extLst>
          </c:dPt>
          <c:dPt>
            <c:idx val="12"/>
            <c:invertIfNegative val="0"/>
            <c:bubble3D val="0"/>
            <c:extLst>
              <c:ext xmlns:c16="http://schemas.microsoft.com/office/drawing/2014/chart" uri="{C3380CC4-5D6E-409C-BE32-E72D297353CC}">
                <c16:uniqueId val="{0000000A-0D99-4EE9-96F2-085A5995121E}"/>
              </c:ext>
            </c:extLst>
          </c:dPt>
          <c:dPt>
            <c:idx val="13"/>
            <c:invertIfNegative val="0"/>
            <c:bubble3D val="0"/>
            <c:extLst>
              <c:ext xmlns:c16="http://schemas.microsoft.com/office/drawing/2014/chart" uri="{C3380CC4-5D6E-409C-BE32-E72D297353CC}">
                <c16:uniqueId val="{0000000B-0D99-4EE9-96F2-085A5995121E}"/>
              </c:ext>
            </c:extLst>
          </c:dPt>
          <c:dPt>
            <c:idx val="14"/>
            <c:invertIfNegative val="0"/>
            <c:bubble3D val="0"/>
            <c:extLst>
              <c:ext xmlns:c16="http://schemas.microsoft.com/office/drawing/2014/chart" uri="{C3380CC4-5D6E-409C-BE32-E72D297353CC}">
                <c16:uniqueId val="{0000000C-0D99-4EE9-96F2-085A5995121E}"/>
              </c:ext>
            </c:extLst>
          </c:dPt>
          <c:dPt>
            <c:idx val="15"/>
            <c:invertIfNegative val="0"/>
            <c:bubble3D val="0"/>
            <c:extLst>
              <c:ext xmlns:c16="http://schemas.microsoft.com/office/drawing/2014/chart" uri="{C3380CC4-5D6E-409C-BE32-E72D297353CC}">
                <c16:uniqueId val="{0000000D-0D99-4EE9-96F2-085A5995121E}"/>
              </c:ext>
            </c:extLst>
          </c:dPt>
          <c:dPt>
            <c:idx val="16"/>
            <c:invertIfNegative val="0"/>
            <c:bubble3D val="0"/>
            <c:extLst>
              <c:ext xmlns:c16="http://schemas.microsoft.com/office/drawing/2014/chart" uri="{C3380CC4-5D6E-409C-BE32-E72D297353CC}">
                <c16:uniqueId val="{0000000E-0D99-4EE9-96F2-085A5995121E}"/>
              </c:ext>
            </c:extLst>
          </c:dPt>
          <c:dPt>
            <c:idx val="17"/>
            <c:invertIfNegative val="0"/>
            <c:bubble3D val="0"/>
            <c:extLst>
              <c:ext xmlns:c16="http://schemas.microsoft.com/office/drawing/2014/chart" uri="{C3380CC4-5D6E-409C-BE32-E72D297353CC}">
                <c16:uniqueId val="{0000000F-0D99-4EE9-96F2-085A5995121E}"/>
              </c:ext>
            </c:extLst>
          </c:dPt>
          <c:dPt>
            <c:idx val="18"/>
            <c:invertIfNegative val="0"/>
            <c:bubble3D val="0"/>
            <c:spPr>
              <a:solidFill>
                <a:schemeClr val="bg1">
                  <a:lumMod val="75000"/>
                </a:schemeClr>
              </a:solidFill>
              <a:ln w="12046">
                <a:noFill/>
                <a:prstDash val="solid"/>
              </a:ln>
              <a:effectLst/>
              <a:scene3d>
                <a:camera prst="orthographicFront"/>
                <a:lightRig rig="threePt" dir="t"/>
              </a:scene3d>
              <a:sp3d/>
            </c:spPr>
            <c:extLst>
              <c:ext xmlns:c16="http://schemas.microsoft.com/office/drawing/2014/chart" uri="{C3380CC4-5D6E-409C-BE32-E72D297353CC}">
                <c16:uniqueId val="{00000011-0D99-4EE9-96F2-085A5995121E}"/>
              </c:ext>
            </c:extLst>
          </c:dPt>
          <c:dPt>
            <c:idx val="19"/>
            <c:invertIfNegative val="0"/>
            <c:bubble3D val="0"/>
            <c:spPr>
              <a:solidFill>
                <a:schemeClr val="bg1">
                  <a:lumMod val="75000"/>
                </a:schemeClr>
              </a:solidFill>
              <a:ln w="12046">
                <a:noFill/>
                <a:prstDash val="solid"/>
              </a:ln>
              <a:effectLst/>
              <a:scene3d>
                <a:camera prst="orthographicFront"/>
                <a:lightRig rig="threePt" dir="t"/>
              </a:scene3d>
              <a:sp3d/>
            </c:spPr>
            <c:extLst>
              <c:ext xmlns:c16="http://schemas.microsoft.com/office/drawing/2014/chart" uri="{C3380CC4-5D6E-409C-BE32-E72D297353CC}">
                <c16:uniqueId val="{00000013-0D99-4EE9-96F2-085A5995121E}"/>
              </c:ext>
            </c:extLst>
          </c:dPt>
          <c:dPt>
            <c:idx val="20"/>
            <c:invertIfNegative val="0"/>
            <c:bubble3D val="0"/>
            <c:extLst>
              <c:ext xmlns:c16="http://schemas.microsoft.com/office/drawing/2014/chart" uri="{C3380CC4-5D6E-409C-BE32-E72D297353CC}">
                <c16:uniqueId val="{00000014-0D99-4EE9-96F2-085A5995121E}"/>
              </c:ext>
            </c:extLst>
          </c:dPt>
          <c:dPt>
            <c:idx val="22"/>
            <c:invertIfNegative val="0"/>
            <c:bubble3D val="0"/>
            <c:spPr>
              <a:solidFill>
                <a:schemeClr val="bg1">
                  <a:lumMod val="75000"/>
                </a:schemeClr>
              </a:solidFill>
              <a:ln w="12046">
                <a:noFill/>
                <a:prstDash val="solid"/>
              </a:ln>
              <a:effectLst/>
              <a:scene3d>
                <a:camera prst="orthographicFront"/>
                <a:lightRig rig="threePt" dir="t"/>
              </a:scene3d>
              <a:sp3d/>
            </c:spPr>
            <c:extLst>
              <c:ext xmlns:c16="http://schemas.microsoft.com/office/drawing/2014/chart" uri="{C3380CC4-5D6E-409C-BE32-E72D297353CC}">
                <c16:uniqueId val="{00000016-0D99-4EE9-96F2-085A5995121E}"/>
              </c:ext>
            </c:extLst>
          </c:dPt>
          <c:dPt>
            <c:idx val="23"/>
            <c:invertIfNegative val="0"/>
            <c:bubble3D val="0"/>
            <c:extLst>
              <c:ext xmlns:c16="http://schemas.microsoft.com/office/drawing/2014/chart" uri="{C3380CC4-5D6E-409C-BE32-E72D297353CC}">
                <c16:uniqueId val="{00000017-0D99-4EE9-96F2-085A5995121E}"/>
              </c:ext>
            </c:extLst>
          </c:dPt>
          <c:dPt>
            <c:idx val="24"/>
            <c:invertIfNegative val="0"/>
            <c:bubble3D val="0"/>
            <c:extLst>
              <c:ext xmlns:c16="http://schemas.microsoft.com/office/drawing/2014/chart" uri="{C3380CC4-5D6E-409C-BE32-E72D297353CC}">
                <c16:uniqueId val="{00000018-0D99-4EE9-96F2-085A5995121E}"/>
              </c:ext>
            </c:extLst>
          </c:dPt>
          <c:dPt>
            <c:idx val="25"/>
            <c:invertIfNegative val="0"/>
            <c:bubble3D val="0"/>
            <c:spPr>
              <a:solidFill>
                <a:schemeClr val="bg1">
                  <a:lumMod val="75000"/>
                </a:schemeClr>
              </a:solidFill>
              <a:ln w="12046">
                <a:noFill/>
                <a:prstDash val="solid"/>
              </a:ln>
              <a:effectLst/>
              <a:scene3d>
                <a:camera prst="orthographicFront"/>
                <a:lightRig rig="threePt" dir="t"/>
              </a:scene3d>
              <a:sp3d/>
            </c:spPr>
            <c:extLst>
              <c:ext xmlns:c16="http://schemas.microsoft.com/office/drawing/2014/chart" uri="{C3380CC4-5D6E-409C-BE32-E72D297353CC}">
                <c16:uniqueId val="{0000001A-0D99-4EE9-96F2-085A5995121E}"/>
              </c:ext>
            </c:extLst>
          </c:dPt>
          <c:dPt>
            <c:idx val="26"/>
            <c:invertIfNegative val="0"/>
            <c:bubble3D val="0"/>
            <c:extLst>
              <c:ext xmlns:c16="http://schemas.microsoft.com/office/drawing/2014/chart" uri="{C3380CC4-5D6E-409C-BE32-E72D297353CC}">
                <c16:uniqueId val="{0000001B-0D99-4EE9-96F2-085A5995121E}"/>
              </c:ext>
            </c:extLst>
          </c:dPt>
          <c:dPt>
            <c:idx val="28"/>
            <c:invertIfNegative val="0"/>
            <c:bubble3D val="0"/>
            <c:extLst>
              <c:ext xmlns:c16="http://schemas.microsoft.com/office/drawing/2014/chart" uri="{C3380CC4-5D6E-409C-BE32-E72D297353CC}">
                <c16:uniqueId val="{0000001C-0D99-4EE9-96F2-085A5995121E}"/>
              </c:ext>
            </c:extLst>
          </c:dPt>
          <c:dPt>
            <c:idx val="29"/>
            <c:invertIfNegative val="0"/>
            <c:bubble3D val="0"/>
            <c:extLst>
              <c:ext xmlns:c16="http://schemas.microsoft.com/office/drawing/2014/chart" uri="{C3380CC4-5D6E-409C-BE32-E72D297353CC}">
                <c16:uniqueId val="{0000001D-0D99-4EE9-96F2-085A5995121E}"/>
              </c:ext>
            </c:extLst>
          </c:dPt>
          <c:dPt>
            <c:idx val="30"/>
            <c:invertIfNegative val="0"/>
            <c:bubble3D val="0"/>
            <c:extLst>
              <c:ext xmlns:c16="http://schemas.microsoft.com/office/drawing/2014/chart" uri="{C3380CC4-5D6E-409C-BE32-E72D297353CC}">
                <c16:uniqueId val="{0000001E-0D99-4EE9-96F2-085A5995121E}"/>
              </c:ext>
            </c:extLst>
          </c:dPt>
          <c:dPt>
            <c:idx val="31"/>
            <c:invertIfNegative val="0"/>
            <c:bubble3D val="0"/>
            <c:extLst>
              <c:ext xmlns:c16="http://schemas.microsoft.com/office/drawing/2014/chart" uri="{C3380CC4-5D6E-409C-BE32-E72D297353CC}">
                <c16:uniqueId val="{0000001F-0D99-4EE9-96F2-085A5995121E}"/>
              </c:ext>
            </c:extLst>
          </c:dPt>
          <c:dPt>
            <c:idx val="32"/>
            <c:invertIfNegative val="0"/>
            <c:bubble3D val="0"/>
            <c:extLst>
              <c:ext xmlns:c16="http://schemas.microsoft.com/office/drawing/2014/chart" uri="{C3380CC4-5D6E-409C-BE32-E72D297353CC}">
                <c16:uniqueId val="{00000020-0D99-4EE9-96F2-085A5995121E}"/>
              </c:ext>
            </c:extLst>
          </c:dPt>
          <c:dPt>
            <c:idx val="33"/>
            <c:invertIfNegative val="0"/>
            <c:bubble3D val="0"/>
            <c:extLst>
              <c:ext xmlns:c16="http://schemas.microsoft.com/office/drawing/2014/chart" uri="{C3380CC4-5D6E-409C-BE32-E72D297353CC}">
                <c16:uniqueId val="{00000021-0D99-4EE9-96F2-085A5995121E}"/>
              </c:ext>
            </c:extLst>
          </c:dPt>
          <c:dPt>
            <c:idx val="35"/>
            <c:invertIfNegative val="0"/>
            <c:bubble3D val="0"/>
            <c:extLst>
              <c:ext xmlns:c16="http://schemas.microsoft.com/office/drawing/2014/chart" uri="{C3380CC4-5D6E-409C-BE32-E72D297353CC}">
                <c16:uniqueId val="{00000022-0D99-4EE9-96F2-085A5995121E}"/>
              </c:ext>
            </c:extLst>
          </c:dPt>
          <c:dPt>
            <c:idx val="36"/>
            <c:invertIfNegative val="0"/>
            <c:bubble3D val="0"/>
            <c:extLst>
              <c:ext xmlns:c16="http://schemas.microsoft.com/office/drawing/2014/chart" uri="{C3380CC4-5D6E-409C-BE32-E72D297353CC}">
                <c16:uniqueId val="{00000023-0D99-4EE9-96F2-085A5995121E}"/>
              </c:ext>
            </c:extLst>
          </c:dPt>
          <c:dLbls>
            <c:delete val="1"/>
          </c:dLbls>
          <c:cat>
            <c:strRef>
              <c:f>Sheet1!$A$2:$A$39</c:f>
              <c:strCache>
                <c:ptCount val="38"/>
                <c:pt idx="0">
                  <c:v>FL</c:v>
                </c:pt>
                <c:pt idx="1">
                  <c:v>NH</c:v>
                </c:pt>
                <c:pt idx="2">
                  <c:v>GA</c:v>
                </c:pt>
                <c:pt idx="3">
                  <c:v>WV^</c:v>
                </c:pt>
                <c:pt idx="4">
                  <c:v>NM</c:v>
                </c:pt>
                <c:pt idx="5">
                  <c:v>LA</c:v>
                </c:pt>
                <c:pt idx="6">
                  <c:v>IA</c:v>
                </c:pt>
                <c:pt idx="7">
                  <c:v>ME</c:v>
                </c:pt>
                <c:pt idx="8">
                  <c:v>IN~</c:v>
                </c:pt>
                <c:pt idx="9">
                  <c:v>ID</c:v>
                </c:pt>
                <c:pt idx="10">
                  <c:v>TN</c:v>
                </c:pt>
                <c:pt idx="11">
                  <c:v>MD</c:v>
                </c:pt>
                <c:pt idx="12">
                  <c:v>AK</c:v>
                </c:pt>
                <c:pt idx="13">
                  <c:v>AZ</c:v>
                </c:pt>
                <c:pt idx="14">
                  <c:v>AL</c:v>
                </c:pt>
                <c:pt idx="15">
                  <c:v>NC</c:v>
                </c:pt>
                <c:pt idx="16">
                  <c:v>CT</c:v>
                </c:pt>
                <c:pt idx="17">
                  <c:v>SC</c:v>
                </c:pt>
                <c:pt idx="18">
                  <c:v>IL~</c:v>
                </c:pt>
                <c:pt idx="19">
                  <c:v>TX</c:v>
                </c:pt>
                <c:pt idx="20">
                  <c:v>OK</c:v>
                </c:pt>
                <c:pt idx="21">
                  <c:v>UT</c:v>
                </c:pt>
                <c:pt idx="22">
                  <c:v>MO</c:v>
                </c:pt>
                <c:pt idx="23">
                  <c:v>SD</c:v>
                </c:pt>
                <c:pt idx="24">
                  <c:v>VT</c:v>
                </c:pt>
                <c:pt idx="25">
                  <c:v>OR</c:v>
                </c:pt>
                <c:pt idx="26">
                  <c:v>HI</c:v>
                </c:pt>
                <c:pt idx="27">
                  <c:v>KY</c:v>
                </c:pt>
                <c:pt idx="28">
                  <c:v>NE</c:v>
                </c:pt>
                <c:pt idx="29">
                  <c:v>KS</c:v>
                </c:pt>
                <c:pt idx="30">
                  <c:v>RI</c:v>
                </c:pt>
                <c:pt idx="31">
                  <c:v>NV</c:v>
                </c:pt>
                <c:pt idx="32">
                  <c:v>MS</c:v>
                </c:pt>
                <c:pt idx="33">
                  <c:v>DC</c:v>
                </c:pt>
                <c:pt idx="34">
                  <c:v>CO</c:v>
                </c:pt>
                <c:pt idx="35">
                  <c:v>AR</c:v>
                </c:pt>
                <c:pt idx="36">
                  <c:v>VA</c:v>
                </c:pt>
                <c:pt idx="37">
                  <c:v>MT</c:v>
                </c:pt>
              </c:strCache>
            </c:strRef>
          </c:cat>
          <c:val>
            <c:numRef>
              <c:f>Sheet1!$B$2:$B$39</c:f>
              <c:numCache>
                <c:formatCode>General</c:formatCode>
                <c:ptCount val="38"/>
                <c:pt idx="1">
                  <c:v>-13.9</c:v>
                </c:pt>
                <c:pt idx="2">
                  <c:v>-13.7</c:v>
                </c:pt>
                <c:pt idx="3">
                  <c:v>-12.9</c:v>
                </c:pt>
                <c:pt idx="5">
                  <c:v>-12.2</c:v>
                </c:pt>
                <c:pt idx="6">
                  <c:v>-12</c:v>
                </c:pt>
                <c:pt idx="7">
                  <c:v>-11.9</c:v>
                </c:pt>
                <c:pt idx="8">
                  <c:v>-11.8</c:v>
                </c:pt>
                <c:pt idx="9">
                  <c:v>-11.5</c:v>
                </c:pt>
                <c:pt idx="11">
                  <c:v>-10.6</c:v>
                </c:pt>
                <c:pt idx="13">
                  <c:v>-10.3</c:v>
                </c:pt>
                <c:pt idx="14">
                  <c:v>-10.199999999999999</c:v>
                </c:pt>
                <c:pt idx="17">
                  <c:v>-9.6999999999999993</c:v>
                </c:pt>
                <c:pt idx="18">
                  <c:v>-9.6</c:v>
                </c:pt>
                <c:pt idx="19">
                  <c:v>-9</c:v>
                </c:pt>
                <c:pt idx="20">
                  <c:v>-8.1999999999999993</c:v>
                </c:pt>
                <c:pt idx="21">
                  <c:v>-7.5</c:v>
                </c:pt>
                <c:pt idx="23">
                  <c:v>-6.7</c:v>
                </c:pt>
                <c:pt idx="24">
                  <c:v>-6.7</c:v>
                </c:pt>
                <c:pt idx="26">
                  <c:v>-6.5</c:v>
                </c:pt>
                <c:pt idx="28">
                  <c:v>-6.4</c:v>
                </c:pt>
                <c:pt idx="30">
                  <c:v>-6.2</c:v>
                </c:pt>
                <c:pt idx="31">
                  <c:v>-5.2</c:v>
                </c:pt>
                <c:pt idx="32">
                  <c:v>-4.8</c:v>
                </c:pt>
                <c:pt idx="33">
                  <c:v>-4.0999999999999996</c:v>
                </c:pt>
                <c:pt idx="35">
                  <c:v>-2.4</c:v>
                </c:pt>
                <c:pt idx="37">
                  <c:v>-0.2</c:v>
                </c:pt>
              </c:numCache>
            </c:numRef>
          </c:val>
          <c:extLst>
            <c:ext xmlns:c16="http://schemas.microsoft.com/office/drawing/2014/chart" uri="{C3380CC4-5D6E-409C-BE32-E72D297353CC}">
              <c16:uniqueId val="{00000024-0D99-4EE9-96F2-085A5995121E}"/>
            </c:ext>
          </c:extLst>
        </c:ser>
        <c:ser>
          <c:idx val="1"/>
          <c:order val="1"/>
          <c:tx>
            <c:strRef>
              <c:f>Sheet1!$C$1</c:f>
              <c:strCache>
                <c:ptCount val="1"/>
                <c:pt idx="0">
                  <c:v>Pending</c:v>
                </c:pt>
              </c:strCache>
            </c:strRef>
          </c:tx>
          <c:spPr>
            <a:solidFill>
              <a:srgbClr val="D9D9D9"/>
            </a:solidFill>
            <a:ln>
              <a:noFill/>
            </a:ln>
            <a:effectLst/>
            <a:scene3d>
              <a:camera prst="orthographicFront"/>
              <a:lightRig rig="threePt" dir="t"/>
            </a:scene3d>
            <a:sp3d/>
          </c:spPr>
          <c:invertIfNegative val="0"/>
          <c:dPt>
            <c:idx val="16"/>
            <c:invertIfNegative val="0"/>
            <c:bubble3D val="0"/>
            <c:extLst>
              <c:ext xmlns:c16="http://schemas.microsoft.com/office/drawing/2014/chart" uri="{C3380CC4-5D6E-409C-BE32-E72D297353CC}">
                <c16:uniqueId val="{00000025-0D99-4EE9-96F2-085A5995121E}"/>
              </c:ext>
            </c:extLst>
          </c:dPt>
          <c:dPt>
            <c:idx val="17"/>
            <c:invertIfNegative val="0"/>
            <c:bubble3D val="0"/>
            <c:extLst>
              <c:ext xmlns:c16="http://schemas.microsoft.com/office/drawing/2014/chart" uri="{C3380CC4-5D6E-409C-BE32-E72D297353CC}">
                <c16:uniqueId val="{00000026-0D99-4EE9-96F2-085A5995121E}"/>
              </c:ext>
            </c:extLst>
          </c:dPt>
          <c:dPt>
            <c:idx val="23"/>
            <c:invertIfNegative val="0"/>
            <c:bubble3D val="0"/>
            <c:extLst>
              <c:ext xmlns:c16="http://schemas.microsoft.com/office/drawing/2014/chart" uri="{C3380CC4-5D6E-409C-BE32-E72D297353CC}">
                <c16:uniqueId val="{00000027-0D99-4EE9-96F2-085A5995121E}"/>
              </c:ext>
            </c:extLst>
          </c:dPt>
          <c:dLbls>
            <c:delete val="1"/>
          </c:dLbls>
          <c:cat>
            <c:strRef>
              <c:f>Sheet1!$A$2:$A$39</c:f>
              <c:strCache>
                <c:ptCount val="38"/>
                <c:pt idx="0">
                  <c:v>FL</c:v>
                </c:pt>
                <c:pt idx="1">
                  <c:v>NH</c:v>
                </c:pt>
                <c:pt idx="2">
                  <c:v>GA</c:v>
                </c:pt>
                <c:pt idx="3">
                  <c:v>WV^</c:v>
                </c:pt>
                <c:pt idx="4">
                  <c:v>NM</c:v>
                </c:pt>
                <c:pt idx="5">
                  <c:v>LA</c:v>
                </c:pt>
                <c:pt idx="6">
                  <c:v>IA</c:v>
                </c:pt>
                <c:pt idx="7">
                  <c:v>ME</c:v>
                </c:pt>
                <c:pt idx="8">
                  <c:v>IN~</c:v>
                </c:pt>
                <c:pt idx="9">
                  <c:v>ID</c:v>
                </c:pt>
                <c:pt idx="10">
                  <c:v>TN</c:v>
                </c:pt>
                <c:pt idx="11">
                  <c:v>MD</c:v>
                </c:pt>
                <c:pt idx="12">
                  <c:v>AK</c:v>
                </c:pt>
                <c:pt idx="13">
                  <c:v>AZ</c:v>
                </c:pt>
                <c:pt idx="14">
                  <c:v>AL</c:v>
                </c:pt>
                <c:pt idx="15">
                  <c:v>NC</c:v>
                </c:pt>
                <c:pt idx="16">
                  <c:v>CT</c:v>
                </c:pt>
                <c:pt idx="17">
                  <c:v>SC</c:v>
                </c:pt>
                <c:pt idx="18">
                  <c:v>IL~</c:v>
                </c:pt>
                <c:pt idx="19">
                  <c:v>TX</c:v>
                </c:pt>
                <c:pt idx="20">
                  <c:v>OK</c:v>
                </c:pt>
                <c:pt idx="21">
                  <c:v>UT</c:v>
                </c:pt>
                <c:pt idx="22">
                  <c:v>MO</c:v>
                </c:pt>
                <c:pt idx="23">
                  <c:v>SD</c:v>
                </c:pt>
                <c:pt idx="24">
                  <c:v>VT</c:v>
                </c:pt>
                <c:pt idx="25">
                  <c:v>OR</c:v>
                </c:pt>
                <c:pt idx="26">
                  <c:v>HI</c:v>
                </c:pt>
                <c:pt idx="27">
                  <c:v>KY</c:v>
                </c:pt>
                <c:pt idx="28">
                  <c:v>NE</c:v>
                </c:pt>
                <c:pt idx="29">
                  <c:v>KS</c:v>
                </c:pt>
                <c:pt idx="30">
                  <c:v>RI</c:v>
                </c:pt>
                <c:pt idx="31">
                  <c:v>NV</c:v>
                </c:pt>
                <c:pt idx="32">
                  <c:v>MS</c:v>
                </c:pt>
                <c:pt idx="33">
                  <c:v>DC</c:v>
                </c:pt>
                <c:pt idx="34">
                  <c:v>CO</c:v>
                </c:pt>
                <c:pt idx="35">
                  <c:v>AR</c:v>
                </c:pt>
                <c:pt idx="36">
                  <c:v>VA</c:v>
                </c:pt>
                <c:pt idx="37">
                  <c:v>MT</c:v>
                </c:pt>
              </c:strCache>
            </c:strRef>
          </c:cat>
          <c:val>
            <c:numRef>
              <c:f>Sheet1!$C$2:$C$39</c:f>
              <c:numCache>
                <c:formatCode>General</c:formatCode>
                <c:ptCount val="38"/>
                <c:pt idx="0">
                  <c:v>-15.1</c:v>
                </c:pt>
                <c:pt idx="4">
                  <c:v>-12.5</c:v>
                </c:pt>
                <c:pt idx="10">
                  <c:v>-11.1</c:v>
                </c:pt>
                <c:pt idx="12">
                  <c:v>-10.4</c:v>
                </c:pt>
                <c:pt idx="15">
                  <c:v>-9.8000000000000007</c:v>
                </c:pt>
                <c:pt idx="16">
                  <c:v>-9.8000000000000007</c:v>
                </c:pt>
                <c:pt idx="22">
                  <c:v>-7.5</c:v>
                </c:pt>
                <c:pt idx="25">
                  <c:v>-6.7</c:v>
                </c:pt>
                <c:pt idx="27">
                  <c:v>-6.4</c:v>
                </c:pt>
                <c:pt idx="29">
                  <c:v>-6.3</c:v>
                </c:pt>
                <c:pt idx="34">
                  <c:v>-3.4</c:v>
                </c:pt>
                <c:pt idx="36">
                  <c:v>-0.5</c:v>
                </c:pt>
              </c:numCache>
            </c:numRef>
          </c:val>
          <c:extLst>
            <c:ext xmlns:c16="http://schemas.microsoft.com/office/drawing/2014/chart" uri="{C3380CC4-5D6E-409C-BE32-E72D297353CC}">
              <c16:uniqueId val="{00000028-0D99-4EE9-96F2-085A5995121E}"/>
            </c:ext>
          </c:extLst>
        </c:ser>
        <c:dLbls>
          <c:showLegendKey val="0"/>
          <c:showVal val="1"/>
          <c:showCatName val="0"/>
          <c:showSerName val="0"/>
          <c:showPercent val="0"/>
          <c:showBubbleSize val="0"/>
        </c:dLbls>
        <c:gapWidth val="30"/>
        <c:overlap val="100"/>
        <c:axId val="146068224"/>
        <c:axId val="146070912"/>
      </c:barChart>
      <c:lineChart>
        <c:grouping val="standard"/>
        <c:varyColors val="0"/>
        <c:ser>
          <c:idx val="2"/>
          <c:order val="2"/>
          <c:tx>
            <c:strRef>
              <c:f>Sheet1!$E$1</c:f>
              <c:strCache>
                <c:ptCount val="1"/>
                <c:pt idx="0">
                  <c:v>Labels</c:v>
                </c:pt>
              </c:strCache>
            </c:strRef>
          </c:tx>
          <c:spPr>
            <a:ln w="27103">
              <a:noFill/>
            </a:ln>
          </c:spPr>
          <c:marker>
            <c:symbol val="none"/>
          </c:marker>
          <c:dPt>
            <c:idx val="37"/>
            <c:bubble3D val="0"/>
            <c:spPr>
              <a:ln w="27103">
                <a:solidFill>
                  <a:schemeClr val="bg1">
                    <a:lumMod val="75000"/>
                  </a:schemeClr>
                </a:solidFill>
              </a:ln>
            </c:spPr>
            <c:extLst>
              <c:ext xmlns:c16="http://schemas.microsoft.com/office/drawing/2014/chart" uri="{C3380CC4-5D6E-409C-BE32-E72D297353CC}">
                <c16:uniqueId val="{0000002A-0D99-4EE9-96F2-085A5995121E}"/>
              </c:ext>
            </c:extLst>
          </c:dPt>
          <c:dLbls>
            <c:dLbl>
              <c:idx val="0"/>
              <c:layout>
                <c:manualLayout>
                  <c:x val="-3.0928420131694064E-2"/>
                  <c:y val="3.0080744216428954E-2"/>
                </c:manualLayout>
              </c:layout>
              <c:numFmt formatCode="0.0;\-0.0;&quot;&quot;" sourceLinked="0"/>
              <c:spPr>
                <a:noFill/>
                <a:ln w="24091">
                  <a:noFill/>
                </a:ln>
              </c:spPr>
              <c:txPr>
                <a:bodyPr rot="0" vert="horz"/>
                <a:lstStyle/>
                <a:p>
                  <a:pPr algn="ctr">
                    <a:defRPr sz="1400" b="0" i="0" u="none" strike="noStrike" baseline="0">
                      <a:solidFill>
                        <a:srgbClr val="A6A6A6"/>
                      </a:solidFill>
                      <a:latin typeface="+mj-lt"/>
                      <a:ea typeface="Arial"/>
                      <a:cs typeface="Arial"/>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0D99-4EE9-96F2-085A5995121E}"/>
                </c:ext>
              </c:extLst>
            </c:dLbl>
            <c:dLbl>
              <c:idx val="1"/>
              <c:layout>
                <c:manualLayout>
                  <c:x val="-6.1280678730948106E-2"/>
                  <c:y val="-0.352929591051480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0D99-4EE9-96F2-085A5995121E}"/>
                </c:ext>
              </c:extLst>
            </c:dLbl>
            <c:dLbl>
              <c:idx val="10"/>
              <c:layout>
                <c:manualLayout>
                  <c:x val="-3.2390408435787686E-2"/>
                  <c:y val="4.3108306640507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0D99-4EE9-96F2-085A5995121E}"/>
                </c:ext>
              </c:extLst>
            </c:dLbl>
            <c:dLbl>
              <c:idx val="16"/>
              <c:layout>
                <c:manualLayout>
                  <c:x val="-2.489009186351706E-2"/>
                  <c:y val="4.64308224912745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0D99-4EE9-96F2-085A5995121E}"/>
                </c:ext>
              </c:extLst>
            </c:dLbl>
            <c:dLbl>
              <c:idx val="17"/>
              <c:layout>
                <c:manualLayout>
                  <c:x val="-2.3732684456109654E-2"/>
                  <c:y val="3.90328225100894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0D99-4EE9-96F2-085A5995121E}"/>
                </c:ext>
              </c:extLst>
            </c:dLbl>
            <c:dLbl>
              <c:idx val="23"/>
              <c:layout>
                <c:manualLayout>
                  <c:x val="-3.1440116038126922E-2"/>
                  <c:y val="2.48697192467976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0D99-4EE9-96F2-085A5995121E}"/>
                </c:ext>
              </c:extLst>
            </c:dLbl>
            <c:dLbl>
              <c:idx val="24"/>
              <c:layout>
                <c:manualLayout>
                  <c:x val="-2.8516139429939677E-2"/>
                  <c:y val="2.74752317316133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0D99-4EE9-96F2-085A5995121E}"/>
                </c:ext>
              </c:extLst>
            </c:dLbl>
            <c:dLbl>
              <c:idx val="25"/>
              <c:layout>
                <c:manualLayout>
                  <c:x val="-2.8516139429939677E-2"/>
                  <c:y val="2.74752317316132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0D99-4EE9-96F2-085A5995121E}"/>
                </c:ext>
              </c:extLst>
            </c:dLbl>
            <c:dLbl>
              <c:idx val="32"/>
              <c:delete val="1"/>
              <c:extLst>
                <c:ext xmlns:c15="http://schemas.microsoft.com/office/drawing/2012/chart" uri="{CE6537A1-D6FC-4f65-9D91-7224C49458BB}"/>
                <c:ext xmlns:c16="http://schemas.microsoft.com/office/drawing/2014/chart" uri="{C3380CC4-5D6E-409C-BE32-E72D297353CC}">
                  <c16:uniqueId val="{00000033-0D99-4EE9-96F2-085A5995121E}"/>
                </c:ext>
              </c:extLst>
            </c:dLbl>
            <c:dLbl>
              <c:idx val="37"/>
              <c:layout>
                <c:manualLayout>
                  <c:x val="-1.8581948089822106E-2"/>
                  <c:y val="-3.2686103332982351E-2"/>
                </c:manualLayout>
              </c:layout>
              <c:numFmt formatCode="#,##0.0" sourceLinked="0"/>
              <c:spPr>
                <a:noFill/>
                <a:ln w="24091">
                  <a:noFill/>
                </a:ln>
              </c:spPr>
              <c:txPr>
                <a:bodyPr rot="0" vert="horz"/>
                <a:lstStyle/>
                <a:p>
                  <a:pPr algn="ctr">
                    <a:defRPr sz="1400" b="0" i="0" u="none" strike="noStrike" baseline="0">
                      <a:solidFill>
                        <a:srgbClr val="A6A6A6"/>
                      </a:solidFill>
                      <a:latin typeface="+mj-lt"/>
                      <a:ea typeface="Arial"/>
                      <a:cs typeface="Arial"/>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0D99-4EE9-96F2-085A5995121E}"/>
                </c:ext>
              </c:extLst>
            </c:dLbl>
            <c:numFmt formatCode="0.0;\-0.0;&quot;&quot;" sourceLinked="0"/>
            <c:spPr>
              <a:noFill/>
              <a:ln w="24091">
                <a:noFill/>
              </a:ln>
            </c:spPr>
            <c:txPr>
              <a:bodyPr rot="0" vert="horz"/>
              <a:lstStyle/>
              <a:p>
                <a:pPr algn="ctr">
                  <a:defRPr sz="1400" b="0" i="0" u="none" strike="noStrike" baseline="0">
                    <a:solidFill>
                      <a:srgbClr val="505050"/>
                    </a:solidFill>
                    <a:latin typeface="+mj-lt"/>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Sheet1!$A$2:$A$39</c:f>
              <c:strCache>
                <c:ptCount val="38"/>
                <c:pt idx="0">
                  <c:v>FL</c:v>
                </c:pt>
                <c:pt idx="1">
                  <c:v>NH</c:v>
                </c:pt>
                <c:pt idx="2">
                  <c:v>GA</c:v>
                </c:pt>
                <c:pt idx="3">
                  <c:v>WV^</c:v>
                </c:pt>
                <c:pt idx="4">
                  <c:v>NM</c:v>
                </c:pt>
                <c:pt idx="5">
                  <c:v>LA</c:v>
                </c:pt>
                <c:pt idx="6">
                  <c:v>IA</c:v>
                </c:pt>
                <c:pt idx="7">
                  <c:v>ME</c:v>
                </c:pt>
                <c:pt idx="8">
                  <c:v>IN~</c:v>
                </c:pt>
                <c:pt idx="9">
                  <c:v>ID</c:v>
                </c:pt>
                <c:pt idx="10">
                  <c:v>TN</c:v>
                </c:pt>
                <c:pt idx="11">
                  <c:v>MD</c:v>
                </c:pt>
                <c:pt idx="12">
                  <c:v>AK</c:v>
                </c:pt>
                <c:pt idx="13">
                  <c:v>AZ</c:v>
                </c:pt>
                <c:pt idx="14">
                  <c:v>AL</c:v>
                </c:pt>
                <c:pt idx="15">
                  <c:v>NC</c:v>
                </c:pt>
                <c:pt idx="16">
                  <c:v>CT</c:v>
                </c:pt>
                <c:pt idx="17">
                  <c:v>SC</c:v>
                </c:pt>
                <c:pt idx="18">
                  <c:v>IL~</c:v>
                </c:pt>
                <c:pt idx="19">
                  <c:v>TX</c:v>
                </c:pt>
                <c:pt idx="20">
                  <c:v>OK</c:v>
                </c:pt>
                <c:pt idx="21">
                  <c:v>UT</c:v>
                </c:pt>
                <c:pt idx="22">
                  <c:v>MO</c:v>
                </c:pt>
                <c:pt idx="23">
                  <c:v>SD</c:v>
                </c:pt>
                <c:pt idx="24">
                  <c:v>VT</c:v>
                </c:pt>
                <c:pt idx="25">
                  <c:v>OR</c:v>
                </c:pt>
                <c:pt idx="26">
                  <c:v>HI</c:v>
                </c:pt>
                <c:pt idx="27">
                  <c:v>KY</c:v>
                </c:pt>
                <c:pt idx="28">
                  <c:v>NE</c:v>
                </c:pt>
                <c:pt idx="29">
                  <c:v>KS</c:v>
                </c:pt>
                <c:pt idx="30">
                  <c:v>RI</c:v>
                </c:pt>
                <c:pt idx="31">
                  <c:v>NV</c:v>
                </c:pt>
                <c:pt idx="32">
                  <c:v>MS</c:v>
                </c:pt>
                <c:pt idx="33">
                  <c:v>DC</c:v>
                </c:pt>
                <c:pt idx="34">
                  <c:v>CO</c:v>
                </c:pt>
                <c:pt idx="35">
                  <c:v>AR</c:v>
                </c:pt>
                <c:pt idx="36">
                  <c:v>VA</c:v>
                </c:pt>
                <c:pt idx="37">
                  <c:v>MT</c:v>
                </c:pt>
              </c:strCache>
            </c:strRef>
          </c:cat>
          <c:val>
            <c:numRef>
              <c:f>Sheet1!$E$2:$E$39</c:f>
              <c:numCache>
                <c:formatCode>General</c:formatCode>
                <c:ptCount val="38"/>
                <c:pt idx="0">
                  <c:v>-15.1</c:v>
                </c:pt>
                <c:pt idx="8">
                  <c:v>-11.8</c:v>
                </c:pt>
                <c:pt idx="37">
                  <c:v>-0.2</c:v>
                </c:pt>
              </c:numCache>
            </c:numRef>
          </c:val>
          <c:smooth val="0"/>
          <c:extLst>
            <c:ext xmlns:c16="http://schemas.microsoft.com/office/drawing/2014/chart" uri="{C3380CC4-5D6E-409C-BE32-E72D297353CC}">
              <c16:uniqueId val="{00000034-0D99-4EE9-96F2-085A5995121E}"/>
            </c:ext>
          </c:extLst>
        </c:ser>
        <c:dLbls>
          <c:showLegendKey val="0"/>
          <c:showVal val="1"/>
          <c:showCatName val="0"/>
          <c:showSerName val="0"/>
          <c:showPercent val="0"/>
          <c:showBubbleSize val="0"/>
        </c:dLbls>
        <c:marker val="1"/>
        <c:smooth val="0"/>
        <c:axId val="146068224"/>
        <c:axId val="146070912"/>
      </c:lineChart>
      <c:catAx>
        <c:axId val="146068224"/>
        <c:scaling>
          <c:orientation val="minMax"/>
        </c:scaling>
        <c:delete val="0"/>
        <c:axPos val="b"/>
        <c:numFmt formatCode="General" sourceLinked="1"/>
        <c:majorTickMark val="none"/>
        <c:minorTickMark val="none"/>
        <c:tickLblPos val="low"/>
        <c:spPr>
          <a:solidFill>
            <a:schemeClr val="bg1"/>
          </a:solidFill>
          <a:ln w="12700">
            <a:solidFill>
              <a:schemeClr val="bg1">
                <a:lumMod val="75000"/>
              </a:schemeClr>
            </a:solidFill>
          </a:ln>
        </c:spPr>
        <c:txPr>
          <a:bodyPr rot="0" vert="horz"/>
          <a:lstStyle/>
          <a:p>
            <a:pPr>
              <a:defRPr sz="1050" b="0" i="0" baseline="0">
                <a:solidFill>
                  <a:srgbClr val="A6A6A6"/>
                </a:solidFill>
                <a:latin typeface="+mj-lt"/>
              </a:defRPr>
            </a:pPr>
            <a:endParaRPr lang="en-US"/>
          </a:p>
        </c:txPr>
        <c:crossAx val="146070912"/>
        <c:crosses val="autoZero"/>
        <c:auto val="1"/>
        <c:lblAlgn val="ctr"/>
        <c:lblOffset val="300"/>
        <c:tickLblSkip val="1"/>
        <c:tickMarkSkip val="1"/>
        <c:noMultiLvlLbl val="0"/>
      </c:catAx>
      <c:valAx>
        <c:axId val="146070912"/>
        <c:scaling>
          <c:orientation val="minMax"/>
          <c:max val="15"/>
          <c:min val="-20"/>
        </c:scaling>
        <c:delete val="1"/>
        <c:axPos val="l"/>
        <c:numFmt formatCode="General" sourceLinked="1"/>
        <c:majorTickMark val="out"/>
        <c:minorTickMark val="none"/>
        <c:tickLblPos val="nextTo"/>
        <c:crossAx val="146068224"/>
        <c:crosses val="autoZero"/>
        <c:crossBetween val="between"/>
        <c:majorUnit val="5"/>
      </c:valAx>
      <c:spPr>
        <a:noFill/>
        <a:ln w="25400">
          <a:noFill/>
        </a:ln>
      </c:spPr>
    </c:plotArea>
    <c:legend>
      <c:legendPos val="b"/>
      <c:legendEntry>
        <c:idx val="2"/>
        <c:delete val="1"/>
      </c:legendEntry>
      <c:layout>
        <c:manualLayout>
          <c:xMode val="edge"/>
          <c:yMode val="edge"/>
          <c:x val="0.66736536405171576"/>
          <c:y val="0.10923214378106753"/>
          <c:w val="0.30596833381938371"/>
          <c:h val="5.9196617336155902E-2"/>
        </c:manualLayout>
      </c:layout>
      <c:overlay val="0"/>
      <c:spPr>
        <a:noFill/>
        <a:ln w="24091">
          <a:noFill/>
        </a:ln>
      </c:spPr>
      <c:txPr>
        <a:bodyPr/>
        <a:lstStyle/>
        <a:p>
          <a:pPr>
            <a:defRPr sz="1400" b="0" i="0" baseline="0">
              <a:solidFill>
                <a:srgbClr val="A6A6A6"/>
              </a:solidFill>
              <a:latin typeface="+mj-lt"/>
            </a:defRPr>
          </a:pPr>
          <a:endParaRPr lang="en-US"/>
        </a:p>
      </c:txPr>
    </c:legend>
    <c:plotVisOnly val="1"/>
    <c:dispBlanksAs val="gap"/>
    <c:showDLblsOverMax val="0"/>
  </c:chart>
  <c:spPr>
    <a:noFill/>
    <a:ln>
      <a:noFill/>
    </a:ln>
  </c:spPr>
  <c:txPr>
    <a:bodyPr/>
    <a:lstStyle/>
    <a:p>
      <a:pPr>
        <a:defRPr sz="1541" b="1" i="0" u="none" strike="noStrike"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31935331000291"/>
          <c:y val="1.7815247467113684E-2"/>
          <c:w val="0.79710657261592299"/>
          <c:h val="0.93467742595391645"/>
        </c:manualLayout>
      </c:layout>
      <c:barChart>
        <c:barDir val="bar"/>
        <c:grouping val="clustered"/>
        <c:varyColors val="0"/>
        <c:ser>
          <c:idx val="0"/>
          <c:order val="1"/>
          <c:tx>
            <c:strRef>
              <c:f>Sheet1!$F$1</c:f>
              <c:strCache>
                <c:ptCount val="1"/>
                <c:pt idx="0">
                  <c:v>Eff Dates</c:v>
                </c:pt>
              </c:strCache>
            </c:strRef>
          </c:tx>
          <c:spPr>
            <a:noFill/>
            <a:ln>
              <a:noFill/>
            </a:ln>
            <a:effectLst/>
          </c:spPr>
          <c:invertIfNegative val="0"/>
          <c:cat>
            <c:numRef>
              <c:f>Sheet1!$B$2:$B$12</c:f>
              <c:numCache>
                <c:formatCode>m/d/yyyy</c:formatCode>
                <c:ptCount val="11"/>
                <c:pt idx="0">
                  <c:v>45292</c:v>
                </c:pt>
                <c:pt idx="1">
                  <c:v>45292</c:v>
                </c:pt>
                <c:pt idx="2">
                  <c:v>45292</c:v>
                </c:pt>
                <c:pt idx="3">
                  <c:v>45292</c:v>
                </c:pt>
                <c:pt idx="4">
                  <c:v>45200</c:v>
                </c:pt>
                <c:pt idx="5">
                  <c:v>44927</c:v>
                </c:pt>
                <c:pt idx="6">
                  <c:v>45292</c:v>
                </c:pt>
                <c:pt idx="7">
                  <c:v>45108</c:v>
                </c:pt>
                <c:pt idx="8">
                  <c:v>44958</c:v>
                </c:pt>
                <c:pt idx="9">
                  <c:v>45292</c:v>
                </c:pt>
                <c:pt idx="10">
                  <c:v>45292</c:v>
                </c:pt>
              </c:numCache>
            </c:numRef>
          </c:cat>
          <c:val>
            <c:numRef>
              <c:f>Sheet1!$F$2:$F$12</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0-6E3C-49FA-A3A3-A0AC7BF40E22}"/>
            </c:ext>
          </c:extLst>
        </c:ser>
        <c:dLbls>
          <c:showLegendKey val="0"/>
          <c:showVal val="0"/>
          <c:showCatName val="0"/>
          <c:showSerName val="0"/>
          <c:showPercent val="0"/>
          <c:showBubbleSize val="0"/>
        </c:dLbls>
        <c:gapWidth val="70"/>
        <c:axId val="829148472"/>
        <c:axId val="829137976"/>
      </c:barChart>
      <c:barChart>
        <c:barDir val="bar"/>
        <c:grouping val="clustered"/>
        <c:varyColors val="0"/>
        <c:ser>
          <c:idx val="1"/>
          <c:order val="0"/>
          <c:tx>
            <c:strRef>
              <c:f>Sheet1!$C$1</c:f>
              <c:strCache>
                <c:ptCount val="1"/>
                <c:pt idx="0">
                  <c:v>Rate/Loss Cost Change</c:v>
                </c:pt>
              </c:strCache>
            </c:strRef>
          </c:tx>
          <c:spPr>
            <a:solidFill>
              <a:srgbClr val="BFBFBF"/>
            </a:solidFill>
            <a:ln>
              <a:noFill/>
            </a:ln>
            <a:effectLst/>
          </c:spPr>
          <c:invertIfNegative val="0"/>
          <c:dPt>
            <c:idx val="0"/>
            <c:invertIfNegative val="0"/>
            <c:bubble3D val="0"/>
            <c:spPr>
              <a:solidFill>
                <a:srgbClr val="D9D9D9"/>
              </a:solidFill>
              <a:ln>
                <a:noFill/>
              </a:ln>
              <a:effectLst/>
            </c:spPr>
            <c:extLst>
              <c:ext xmlns:c16="http://schemas.microsoft.com/office/drawing/2014/chart" uri="{C3380CC4-5D6E-409C-BE32-E72D297353CC}">
                <c16:uniqueId val="{00000002-6E3C-49FA-A3A3-A0AC7BF40E22}"/>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4-6E3C-49FA-A3A3-A0AC7BF40E22}"/>
              </c:ext>
            </c:extLst>
          </c:dPt>
          <c:dPt>
            <c:idx val="2"/>
            <c:invertIfNegative val="0"/>
            <c:bubble3D val="0"/>
            <c:spPr>
              <a:solidFill>
                <a:srgbClr val="D9D9D9"/>
              </a:solidFill>
              <a:ln>
                <a:noFill/>
              </a:ln>
              <a:effectLst/>
            </c:spPr>
            <c:extLst>
              <c:ext xmlns:c16="http://schemas.microsoft.com/office/drawing/2014/chart" uri="{C3380CC4-5D6E-409C-BE32-E72D297353CC}">
                <c16:uniqueId val="{00000006-6E3C-49FA-A3A3-A0AC7BF40E22}"/>
              </c:ext>
            </c:extLst>
          </c:dPt>
          <c:dPt>
            <c:idx val="3"/>
            <c:invertIfNegative val="0"/>
            <c:bubble3D val="0"/>
            <c:spPr>
              <a:solidFill>
                <a:srgbClr val="D9D9D9"/>
              </a:solidFill>
              <a:ln>
                <a:noFill/>
              </a:ln>
              <a:effectLst/>
            </c:spPr>
            <c:extLst>
              <c:ext xmlns:c16="http://schemas.microsoft.com/office/drawing/2014/chart" uri="{C3380CC4-5D6E-409C-BE32-E72D297353CC}">
                <c16:uniqueId val="{00000008-6E3C-49FA-A3A3-A0AC7BF40E22}"/>
              </c:ext>
            </c:extLst>
          </c:dPt>
          <c:dPt>
            <c:idx val="4"/>
            <c:invertIfNegative val="0"/>
            <c:bubble3D val="0"/>
            <c:spPr>
              <a:solidFill>
                <a:srgbClr val="D9D9D9"/>
              </a:solidFill>
              <a:ln>
                <a:noFill/>
              </a:ln>
              <a:effectLst/>
            </c:spPr>
            <c:extLst>
              <c:ext xmlns:c16="http://schemas.microsoft.com/office/drawing/2014/chart" uri="{C3380CC4-5D6E-409C-BE32-E72D297353CC}">
                <c16:uniqueId val="{0000000A-6E3C-49FA-A3A3-A0AC7BF40E22}"/>
              </c:ext>
            </c:extLst>
          </c:dPt>
          <c:dPt>
            <c:idx val="5"/>
            <c:invertIfNegative val="0"/>
            <c:bubble3D val="0"/>
            <c:spPr>
              <a:solidFill>
                <a:srgbClr val="D9D9D9"/>
              </a:solidFill>
              <a:ln>
                <a:noFill/>
              </a:ln>
              <a:effectLst/>
            </c:spPr>
            <c:extLst>
              <c:ext xmlns:c16="http://schemas.microsoft.com/office/drawing/2014/chart" uri="{C3380CC4-5D6E-409C-BE32-E72D297353CC}">
                <c16:uniqueId val="{0000000C-6E3C-49FA-A3A3-A0AC7BF40E22}"/>
              </c:ext>
            </c:extLst>
          </c:dPt>
          <c:dPt>
            <c:idx val="6"/>
            <c:invertIfNegative val="0"/>
            <c:bubble3D val="0"/>
            <c:spPr>
              <a:solidFill>
                <a:srgbClr val="D9D9D9"/>
              </a:solidFill>
              <a:ln>
                <a:noFill/>
              </a:ln>
              <a:effectLst/>
            </c:spPr>
            <c:extLst>
              <c:ext xmlns:c16="http://schemas.microsoft.com/office/drawing/2014/chart" uri="{C3380CC4-5D6E-409C-BE32-E72D297353CC}">
                <c16:uniqueId val="{0000000E-6E3C-49FA-A3A3-A0AC7BF40E22}"/>
              </c:ext>
            </c:extLst>
          </c:dPt>
          <c:dPt>
            <c:idx val="7"/>
            <c:invertIfNegative val="0"/>
            <c:bubble3D val="0"/>
            <c:spPr>
              <a:solidFill>
                <a:srgbClr val="D9D9D9"/>
              </a:solidFill>
              <a:ln>
                <a:noFill/>
              </a:ln>
              <a:effectLst/>
            </c:spPr>
            <c:extLst>
              <c:ext xmlns:c16="http://schemas.microsoft.com/office/drawing/2014/chart" uri="{C3380CC4-5D6E-409C-BE32-E72D297353CC}">
                <c16:uniqueId val="{00000010-6E3C-49FA-A3A3-A0AC7BF40E22}"/>
              </c:ext>
            </c:extLst>
          </c:dPt>
          <c:dPt>
            <c:idx val="8"/>
            <c:invertIfNegative val="0"/>
            <c:bubble3D val="0"/>
            <c:spPr>
              <a:solidFill>
                <a:srgbClr val="D9D9D9"/>
              </a:solidFill>
              <a:ln>
                <a:noFill/>
              </a:ln>
              <a:effectLst/>
            </c:spPr>
            <c:extLst>
              <c:ext xmlns:c16="http://schemas.microsoft.com/office/drawing/2014/chart" uri="{C3380CC4-5D6E-409C-BE32-E72D297353CC}">
                <c16:uniqueId val="{00000012-6E3C-49FA-A3A3-A0AC7BF40E22}"/>
              </c:ext>
            </c:extLst>
          </c:dPt>
          <c:dPt>
            <c:idx val="9"/>
            <c:invertIfNegative val="0"/>
            <c:bubble3D val="0"/>
            <c:spPr>
              <a:solidFill>
                <a:schemeClr val="bg1">
                  <a:lumMod val="85000"/>
                </a:schemeClr>
              </a:solidFill>
              <a:ln>
                <a:noFill/>
              </a:ln>
              <a:effectLst/>
            </c:spPr>
            <c:extLst>
              <c:ext xmlns:c16="http://schemas.microsoft.com/office/drawing/2014/chart" uri="{C3380CC4-5D6E-409C-BE32-E72D297353CC}">
                <c16:uniqueId val="{00000014-6E3C-49FA-A3A3-A0AC7BF40E22}"/>
              </c:ext>
            </c:extLst>
          </c:dPt>
          <c:dPt>
            <c:idx val="10"/>
            <c:invertIfNegative val="0"/>
            <c:bubble3D val="0"/>
            <c:spPr>
              <a:solidFill>
                <a:srgbClr val="D9D9D9"/>
              </a:solidFill>
              <a:ln>
                <a:noFill/>
              </a:ln>
              <a:effectLst/>
            </c:spPr>
            <c:extLst>
              <c:ext xmlns:c16="http://schemas.microsoft.com/office/drawing/2014/chart" uri="{C3380CC4-5D6E-409C-BE32-E72D297353CC}">
                <c16:uniqueId val="{00000016-6E3C-49FA-A3A3-A0AC7BF40E22}"/>
              </c:ext>
            </c:extLst>
          </c:dPt>
          <c:dLbls>
            <c:dLbl>
              <c:idx val="1"/>
              <c:tx>
                <c:rich>
                  <a:bodyPr/>
                  <a:lstStyle/>
                  <a:p>
                    <a:fld id="{16A15435-502F-4C17-8757-D80EF2CABA51}"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E3C-49FA-A3A3-A0AC7BF40E22}"/>
                </c:ext>
              </c:extLst>
            </c:dLbl>
            <c:dLbl>
              <c:idx val="9"/>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rgbClr val="A6A6A6"/>
                      </a:solidFill>
                      <a:latin typeface="+mj-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4-6E3C-49FA-A3A3-A0AC7BF40E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A6A6A6"/>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Iowa</c:v>
                </c:pt>
                <c:pt idx="1">
                  <c:v>Indiana</c:v>
                </c:pt>
                <c:pt idx="2">
                  <c:v>Minnesota</c:v>
                </c:pt>
                <c:pt idx="3">
                  <c:v>Illinois</c:v>
                </c:pt>
                <c:pt idx="4">
                  <c:v>Wisconsin</c:v>
                </c:pt>
                <c:pt idx="5">
                  <c:v>Oklahoma</c:v>
                </c:pt>
                <c:pt idx="6">
                  <c:v>Missouri</c:v>
                </c:pt>
                <c:pt idx="7">
                  <c:v>South Dakota</c:v>
                </c:pt>
                <c:pt idx="8">
                  <c:v>Nebraska</c:v>
                </c:pt>
                <c:pt idx="9">
                  <c:v>Kansas*</c:v>
                </c:pt>
                <c:pt idx="10">
                  <c:v>Michigan</c:v>
                </c:pt>
              </c:strCache>
            </c:strRef>
          </c:cat>
          <c:val>
            <c:numRef>
              <c:f>Sheet1!$C$2:$C$12</c:f>
              <c:numCache>
                <c:formatCode>0.0%</c:formatCode>
                <c:ptCount val="11"/>
                <c:pt idx="0">
                  <c:v>-0.12</c:v>
                </c:pt>
                <c:pt idx="1">
                  <c:v>-0.11799999999999999</c:v>
                </c:pt>
                <c:pt idx="2">
                  <c:v>-0.10299999999999999</c:v>
                </c:pt>
                <c:pt idx="3">
                  <c:v>-9.6000000000000002E-2</c:v>
                </c:pt>
                <c:pt idx="4" formatCode="0.00%">
                  <c:v>-8.3900000000000002E-2</c:v>
                </c:pt>
                <c:pt idx="5">
                  <c:v>-8.2000000000000003E-2</c:v>
                </c:pt>
                <c:pt idx="6">
                  <c:v>-7.4999999999999997E-2</c:v>
                </c:pt>
                <c:pt idx="7">
                  <c:v>-6.7000000000000004E-2</c:v>
                </c:pt>
                <c:pt idx="8">
                  <c:v>-6.4000000000000001E-2</c:v>
                </c:pt>
                <c:pt idx="9">
                  <c:v>-6.3E-2</c:v>
                </c:pt>
                <c:pt idx="10">
                  <c:v>-5.8999999999999997E-2</c:v>
                </c:pt>
              </c:numCache>
            </c:numRef>
          </c:val>
          <c:extLst>
            <c:ext xmlns:c16="http://schemas.microsoft.com/office/drawing/2014/chart" uri="{C3380CC4-5D6E-409C-BE32-E72D297353CC}">
              <c16:uniqueId val="{00000017-6E3C-49FA-A3A3-A0AC7BF40E22}"/>
            </c:ext>
          </c:extLst>
        </c:ser>
        <c:dLbls>
          <c:showLegendKey val="0"/>
          <c:showVal val="0"/>
          <c:showCatName val="0"/>
          <c:showSerName val="0"/>
          <c:showPercent val="0"/>
          <c:showBubbleSize val="0"/>
        </c:dLbls>
        <c:gapWidth val="70"/>
        <c:axId val="988197928"/>
        <c:axId val="988194976"/>
      </c:barChart>
      <c:valAx>
        <c:axId val="829137976"/>
        <c:scaling>
          <c:orientation val="minMax"/>
          <c:max val="1"/>
        </c:scaling>
        <c:delete val="1"/>
        <c:axPos val="t"/>
        <c:numFmt formatCode="General" sourceLinked="1"/>
        <c:majorTickMark val="out"/>
        <c:minorTickMark val="none"/>
        <c:tickLblPos val="nextTo"/>
        <c:crossAx val="829148472"/>
        <c:crosses val="max"/>
        <c:crossBetween val="between"/>
      </c:valAx>
      <c:catAx>
        <c:axId val="829148472"/>
        <c:scaling>
          <c:orientation val="minMax"/>
        </c:scaling>
        <c:delete val="0"/>
        <c:axPos val="r"/>
        <c:numFmt formatCode="m/d/yyyy"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rgbClr val="A6A6A6"/>
                </a:solidFill>
                <a:latin typeface="+mj-lt"/>
                <a:ea typeface="+mn-ea"/>
                <a:cs typeface="+mn-cs"/>
              </a:defRPr>
            </a:pPr>
            <a:endParaRPr lang="en-US"/>
          </a:p>
        </c:txPr>
        <c:crossAx val="829137976"/>
        <c:crosses val="max"/>
        <c:auto val="0"/>
        <c:lblAlgn val="ctr"/>
        <c:lblOffset val="200"/>
        <c:noMultiLvlLbl val="0"/>
      </c:catAx>
      <c:valAx>
        <c:axId val="988194976"/>
        <c:scaling>
          <c:orientation val="minMax"/>
          <c:max val="4.0000000000000008E-2"/>
        </c:scaling>
        <c:delete val="0"/>
        <c:axPos val="b"/>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8197928"/>
        <c:crosses val="autoZero"/>
        <c:crossBetween val="between"/>
      </c:valAx>
      <c:catAx>
        <c:axId val="988197928"/>
        <c:scaling>
          <c:orientation val="minMax"/>
        </c:scaling>
        <c:delete val="0"/>
        <c:axPos val="l"/>
        <c:numFmt formatCode="General" sourceLinked="1"/>
        <c:majorTickMark val="none"/>
        <c:minorTickMark val="none"/>
        <c:tickLblPos val="low"/>
        <c:spPr>
          <a:noFill/>
          <a:ln w="12700" cap="flat" cmpd="sng" algn="ctr">
            <a:solidFill>
              <a:srgbClr val="BFBFBF"/>
            </a:solidFill>
            <a:round/>
          </a:ln>
          <a:effectLst/>
        </c:spPr>
        <c:txPr>
          <a:bodyPr rot="-60000000" spcFirstLastPara="1" vertOverflow="ellipsis" vert="horz" wrap="square" anchor="ctr" anchorCtr="1"/>
          <a:lstStyle/>
          <a:p>
            <a:pPr>
              <a:defRPr sz="1400" b="0" i="0" u="none" strike="noStrike" kern="1200" baseline="0">
                <a:solidFill>
                  <a:srgbClr val="505050"/>
                </a:solidFill>
                <a:latin typeface="+mj-lt"/>
                <a:ea typeface="+mn-ea"/>
                <a:cs typeface="+mn-cs"/>
              </a:defRPr>
            </a:pPr>
            <a:endParaRPr lang="en-US"/>
          </a:p>
        </c:txPr>
        <c:crossAx val="988194976"/>
        <c:crosses val="autoZero"/>
        <c:auto val="0"/>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96004644863024E-2"/>
          <c:y val="2.6209725138546539E-2"/>
          <c:w val="0.91516820720485159"/>
          <c:h val="0.86543738322327846"/>
        </c:manualLayout>
      </c:layout>
      <c:barChart>
        <c:barDir val="col"/>
        <c:grouping val="clustered"/>
        <c:varyColors val="0"/>
        <c:ser>
          <c:idx val="0"/>
          <c:order val="0"/>
          <c:tx>
            <c:strRef>
              <c:f>Sheet1!$C$1</c:f>
              <c:strCache>
                <c:ptCount val="1"/>
                <c:pt idx="0">
                  <c:v>Blue</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05B-4706-9492-E253BF98D795}"/>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05B-4706-9492-E253BF98D795}"/>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905B-4706-9492-E253BF98D795}"/>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05B-4706-9492-E253BF98D795}"/>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905B-4706-9492-E253BF98D795}"/>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B-905B-4706-9492-E253BF98D795}"/>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D-905B-4706-9492-E253BF98D795}"/>
              </c:ext>
            </c:extLst>
          </c:dPt>
          <c:dLbls>
            <c:dLbl>
              <c:idx val="1"/>
              <c:delete val="1"/>
              <c:extLst>
                <c:ext xmlns:c15="http://schemas.microsoft.com/office/drawing/2012/chart" uri="{CE6537A1-D6FC-4f65-9D91-7224C49458BB}"/>
                <c:ext xmlns:c16="http://schemas.microsoft.com/office/drawing/2014/chart" uri="{C3380CC4-5D6E-409C-BE32-E72D297353CC}">
                  <c16:uniqueId val="{00000003-905B-4706-9492-E253BF98D795}"/>
                </c:ext>
              </c:extLst>
            </c:dLbl>
            <c:dLbl>
              <c:idx val="2"/>
              <c:delete val="1"/>
              <c:extLst>
                <c:ext xmlns:c15="http://schemas.microsoft.com/office/drawing/2012/chart" uri="{CE6537A1-D6FC-4f65-9D91-7224C49458BB}"/>
                <c:ext xmlns:c16="http://schemas.microsoft.com/office/drawing/2014/chart" uri="{C3380CC4-5D6E-409C-BE32-E72D297353CC}">
                  <c16:uniqueId val="{00000005-905B-4706-9492-E253BF98D795}"/>
                </c:ext>
              </c:extLst>
            </c:dLbl>
            <c:dLbl>
              <c:idx val="3"/>
              <c:delete val="1"/>
              <c:extLst>
                <c:ext xmlns:c15="http://schemas.microsoft.com/office/drawing/2012/chart" uri="{CE6537A1-D6FC-4f65-9D91-7224C49458BB}"/>
                <c:ext xmlns:c16="http://schemas.microsoft.com/office/drawing/2014/chart" uri="{C3380CC4-5D6E-409C-BE32-E72D297353CC}">
                  <c16:uniqueId val="{00000007-905B-4706-9492-E253BF98D795}"/>
                </c:ext>
              </c:extLst>
            </c:dLbl>
            <c:dLbl>
              <c:idx val="4"/>
              <c:delete val="1"/>
              <c:extLst>
                <c:ext xmlns:c15="http://schemas.microsoft.com/office/drawing/2012/chart" uri="{CE6537A1-D6FC-4f65-9D91-7224C49458BB}"/>
                <c:ext xmlns:c16="http://schemas.microsoft.com/office/drawing/2014/chart" uri="{C3380CC4-5D6E-409C-BE32-E72D297353CC}">
                  <c16:uniqueId val="{00000009-905B-4706-9492-E253BF98D795}"/>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05B-4706-9492-E253BF98D795}"/>
                </c:ext>
              </c:extLst>
            </c:dLbl>
            <c:spPr>
              <a:noFill/>
              <a:ln>
                <a:noFill/>
              </a:ln>
              <a:effectLst/>
            </c:spPr>
            <c:txPr>
              <a:bodyPr rot="0" spcFirstLastPara="1" vertOverflow="ellipsis" vert="horz" wrap="square" anchor="ctr" anchorCtr="1"/>
              <a:lstStyle/>
              <a:p>
                <a:pPr>
                  <a:defRPr sz="1400" b="0" i="0" u="none" strike="noStrike" kern="1200" baseline="0">
                    <a:solidFill>
                      <a:srgbClr val="505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Sheet1!$A$2:$A$8</c:f>
              <c:strCache>
                <c:ptCount val="7"/>
                <c:pt idx="0">
                  <c:v>IN</c:v>
                </c:pt>
                <c:pt idx="1">
                  <c:v>IL</c:v>
                </c:pt>
                <c:pt idx="2">
                  <c:v>IA</c:v>
                </c:pt>
                <c:pt idx="3">
                  <c:v>KY</c:v>
                </c:pt>
                <c:pt idx="4">
                  <c:v>MO</c:v>
                </c:pt>
                <c:pt idx="5">
                  <c:v>Region</c:v>
                </c:pt>
                <c:pt idx="6">
                  <c:v>CW</c:v>
                </c:pt>
              </c:strCache>
            </c:strRef>
          </c:cat>
          <c:val>
            <c:numRef>
              <c:f>Sheet1!$C$2:$C$8</c:f>
              <c:numCache>
                <c:formatCode>General</c:formatCode>
                <c:ptCount val="7"/>
                <c:pt idx="0" formatCode="0.00">
                  <c:v>0.53</c:v>
                </c:pt>
              </c:numCache>
            </c:numRef>
          </c:val>
          <c:extLst>
            <c:ext xmlns:c16="http://schemas.microsoft.com/office/drawing/2014/chart" uri="{C3380CC4-5D6E-409C-BE32-E72D297353CC}">
              <c16:uniqueId val="{0000000E-905B-4706-9492-E253BF98D795}"/>
            </c:ext>
          </c:extLst>
        </c:ser>
        <c:ser>
          <c:idx val="1"/>
          <c:order val="1"/>
          <c:tx>
            <c:strRef>
              <c:f>Sheet1!$D$1</c:f>
              <c:strCache>
                <c:ptCount val="1"/>
                <c:pt idx="0">
                  <c:v>Gray</c:v>
                </c:pt>
              </c:strCache>
            </c:strRef>
          </c:tx>
          <c:spPr>
            <a:solidFill>
              <a:schemeClr val="bg1">
                <a:lumMod val="85000"/>
              </a:schemeClr>
            </a:solidFill>
            <a:ln>
              <a:noFill/>
            </a:ln>
            <a:effectLst/>
          </c:spPr>
          <c:invertIfNegative val="0"/>
          <c:cat>
            <c:strRef>
              <c:f>Sheet1!$A$2:$A$8</c:f>
              <c:strCache>
                <c:ptCount val="7"/>
                <c:pt idx="0">
                  <c:v>IN</c:v>
                </c:pt>
                <c:pt idx="1">
                  <c:v>IL</c:v>
                </c:pt>
                <c:pt idx="2">
                  <c:v>IA</c:v>
                </c:pt>
                <c:pt idx="3">
                  <c:v>KY</c:v>
                </c:pt>
                <c:pt idx="4">
                  <c:v>MO</c:v>
                </c:pt>
                <c:pt idx="5">
                  <c:v>Region</c:v>
                </c:pt>
                <c:pt idx="6">
                  <c:v>CW</c:v>
                </c:pt>
              </c:strCache>
            </c:strRef>
          </c:cat>
          <c:val>
            <c:numRef>
              <c:f>Sheet1!$D$2:$D$8</c:f>
              <c:numCache>
                <c:formatCode>0.00</c:formatCode>
                <c:ptCount val="7"/>
                <c:pt idx="1">
                  <c:v>1.1200000000000001</c:v>
                </c:pt>
                <c:pt idx="2">
                  <c:v>1.02</c:v>
                </c:pt>
                <c:pt idx="3">
                  <c:v>0.64</c:v>
                </c:pt>
                <c:pt idx="4">
                  <c:v>1.05</c:v>
                </c:pt>
                <c:pt idx="5">
                  <c:v>0</c:v>
                </c:pt>
                <c:pt idx="6">
                  <c:v>0</c:v>
                </c:pt>
              </c:numCache>
            </c:numRef>
          </c:val>
          <c:extLst>
            <c:ext xmlns:c16="http://schemas.microsoft.com/office/drawing/2014/chart" uri="{C3380CC4-5D6E-409C-BE32-E72D297353CC}">
              <c16:uniqueId val="{0000000F-905B-4706-9492-E253BF98D795}"/>
            </c:ext>
          </c:extLst>
        </c:ser>
        <c:ser>
          <c:idx val="2"/>
          <c:order val="2"/>
          <c:tx>
            <c:strRef>
              <c:f>Sheet1!$E$1</c:f>
              <c:strCache>
                <c:ptCount val="1"/>
                <c:pt idx="0">
                  <c:v>Orange</c:v>
                </c:pt>
              </c:strCache>
            </c:strRef>
          </c:tx>
          <c:spPr>
            <a:solidFill>
              <a:srgbClr val="FF9B2D"/>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0-905B-4706-9492-E253BF98D795}"/>
                </c:ext>
              </c:extLst>
            </c:dLbl>
            <c:dLbl>
              <c:idx val="1"/>
              <c:delete val="1"/>
              <c:extLst>
                <c:ext xmlns:c15="http://schemas.microsoft.com/office/drawing/2012/chart" uri="{CE6537A1-D6FC-4f65-9D91-7224C49458BB}"/>
                <c:ext xmlns:c16="http://schemas.microsoft.com/office/drawing/2014/chart" uri="{C3380CC4-5D6E-409C-BE32-E72D297353CC}">
                  <c16:uniqueId val="{00000011-905B-4706-9492-E253BF98D795}"/>
                </c:ext>
              </c:extLst>
            </c:dLbl>
            <c:dLbl>
              <c:idx val="2"/>
              <c:delete val="1"/>
              <c:extLst>
                <c:ext xmlns:c15="http://schemas.microsoft.com/office/drawing/2012/chart" uri="{CE6537A1-D6FC-4f65-9D91-7224C49458BB}"/>
                <c:ext xmlns:c16="http://schemas.microsoft.com/office/drawing/2014/chart" uri="{C3380CC4-5D6E-409C-BE32-E72D297353CC}">
                  <c16:uniqueId val="{00000012-905B-4706-9492-E253BF98D795}"/>
                </c:ext>
              </c:extLst>
            </c:dLbl>
            <c:dLbl>
              <c:idx val="3"/>
              <c:delete val="1"/>
              <c:extLst>
                <c:ext xmlns:c15="http://schemas.microsoft.com/office/drawing/2012/chart" uri="{CE6537A1-D6FC-4f65-9D91-7224C49458BB}"/>
                <c:ext xmlns:c16="http://schemas.microsoft.com/office/drawing/2014/chart" uri="{C3380CC4-5D6E-409C-BE32-E72D297353CC}">
                  <c16:uniqueId val="{00000013-905B-4706-9492-E253BF98D795}"/>
                </c:ext>
              </c:extLst>
            </c:dLbl>
            <c:dLbl>
              <c:idx val="4"/>
              <c:delete val="1"/>
              <c:extLst>
                <c:ext xmlns:c15="http://schemas.microsoft.com/office/drawing/2012/chart" uri="{CE6537A1-D6FC-4f65-9D91-7224C49458BB}"/>
                <c:ext xmlns:c16="http://schemas.microsoft.com/office/drawing/2014/chart" uri="{C3380CC4-5D6E-409C-BE32-E72D297353CC}">
                  <c16:uniqueId val="{00000014-905B-4706-9492-E253BF98D79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5050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Sheet1!$A$2:$A$8</c:f>
              <c:strCache>
                <c:ptCount val="7"/>
                <c:pt idx="0">
                  <c:v>IN</c:v>
                </c:pt>
                <c:pt idx="1">
                  <c:v>IL</c:v>
                </c:pt>
                <c:pt idx="2">
                  <c:v>IA</c:v>
                </c:pt>
                <c:pt idx="3">
                  <c:v>KY</c:v>
                </c:pt>
                <c:pt idx="4">
                  <c:v>MO</c:v>
                </c:pt>
                <c:pt idx="5">
                  <c:v>Region</c:v>
                </c:pt>
                <c:pt idx="6">
                  <c:v>CW</c:v>
                </c:pt>
              </c:strCache>
            </c:strRef>
          </c:cat>
          <c:val>
            <c:numRef>
              <c:f>Sheet1!$E$2:$E$8</c:f>
              <c:numCache>
                <c:formatCode>0.00</c:formatCode>
                <c:ptCount val="7"/>
                <c:pt idx="0">
                  <c:v>0</c:v>
                </c:pt>
                <c:pt idx="1">
                  <c:v>0</c:v>
                </c:pt>
                <c:pt idx="2">
                  <c:v>0</c:v>
                </c:pt>
                <c:pt idx="3">
                  <c:v>0</c:v>
                </c:pt>
                <c:pt idx="4">
                  <c:v>0</c:v>
                </c:pt>
                <c:pt idx="5">
                  <c:v>1.0278132828497304</c:v>
                </c:pt>
                <c:pt idx="6">
                  <c:v>0.74218647902317314</c:v>
                </c:pt>
              </c:numCache>
            </c:numRef>
          </c:val>
          <c:extLst>
            <c:ext xmlns:c16="http://schemas.microsoft.com/office/drawing/2014/chart" uri="{C3380CC4-5D6E-409C-BE32-E72D297353CC}">
              <c16:uniqueId val="{00000015-905B-4706-9492-E253BF98D795}"/>
            </c:ext>
          </c:extLst>
        </c:ser>
        <c:dLbls>
          <c:showLegendKey val="0"/>
          <c:showVal val="0"/>
          <c:showCatName val="0"/>
          <c:showSerName val="0"/>
          <c:showPercent val="0"/>
          <c:showBubbleSize val="0"/>
        </c:dLbls>
        <c:gapWidth val="75"/>
        <c:overlap val="100"/>
        <c:axId val="42287104"/>
        <c:axId val="42288640"/>
      </c:barChart>
      <c:catAx>
        <c:axId val="42287104"/>
        <c:scaling>
          <c:orientation val="minMax"/>
        </c:scaling>
        <c:delete val="0"/>
        <c:axPos val="b"/>
        <c:numFmt formatCode="General" sourceLinked="0"/>
        <c:majorTickMark val="none"/>
        <c:minorTickMark val="none"/>
        <c:tickLblPos val="low"/>
        <c:spPr>
          <a:noFill/>
          <a:ln w="6350" cap="rnd" cmpd="sng" algn="ctr">
            <a:solidFill>
              <a:schemeClr val="bg1">
                <a:lumMod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288640"/>
        <c:crosses val="autoZero"/>
        <c:auto val="1"/>
        <c:lblAlgn val="ctr"/>
        <c:lblOffset val="0"/>
        <c:noMultiLvlLbl val="0"/>
      </c:catAx>
      <c:valAx>
        <c:axId val="42288640"/>
        <c:scaling>
          <c:orientation val="minMax"/>
          <c:max val="2"/>
          <c:min val="0"/>
        </c:scaling>
        <c:delete val="0"/>
        <c:axPos val="l"/>
        <c:numFmt formatCode="0.00;;&quot;&quot;" sourceLinked="0"/>
        <c:majorTickMark val="out"/>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287104"/>
        <c:crosses val="autoZero"/>
        <c:crossBetween val="between"/>
        <c:majorUnit val="0.5"/>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400">
          <a:solidFill>
            <a:schemeClr val="bg1">
              <a:lumMod val="65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a:t>Percent</a:t>
            </a:r>
          </a:p>
        </c:rich>
      </c:tx>
      <c:layout>
        <c:manualLayout>
          <c:xMode val="edge"/>
          <c:yMode val="edge"/>
          <c:x val="4.2316891738646771E-4"/>
          <c:y val="0.10775786637727598"/>
        </c:manualLayout>
      </c:layout>
      <c:overlay val="0"/>
    </c:title>
    <c:autoTitleDeleted val="0"/>
    <c:plotArea>
      <c:layout>
        <c:manualLayout>
          <c:layoutTarget val="inner"/>
          <c:xMode val="edge"/>
          <c:yMode val="edge"/>
          <c:x val="6.4543465525629284E-2"/>
          <c:y val="0.11167903625880729"/>
          <c:w val="0.92272684072783973"/>
          <c:h val="0.80738562239758926"/>
        </c:manualLayout>
      </c:layout>
      <c:barChart>
        <c:barDir val="col"/>
        <c:grouping val="clustered"/>
        <c:varyColors val="0"/>
        <c:ser>
          <c:idx val="6"/>
          <c:order val="0"/>
          <c:tx>
            <c:strRef>
              <c:f>Chart!$C$1</c:f>
              <c:strCache>
                <c:ptCount val="1"/>
                <c:pt idx="0">
                  <c:v>Combined Ratio2</c:v>
                </c:pt>
              </c:strCache>
            </c:strRef>
          </c:tx>
          <c:spPr>
            <a:solidFill>
              <a:schemeClr val="accent1"/>
            </a:solidFill>
          </c:spPr>
          <c:invertIfNegative val="0"/>
          <c:dPt>
            <c:idx val="0"/>
            <c:invertIfNegative val="0"/>
            <c:bubble3D val="0"/>
            <c:spPr>
              <a:solidFill>
                <a:schemeClr val="bg1">
                  <a:lumMod val="85000"/>
                </a:schemeClr>
              </a:solidFill>
            </c:spPr>
            <c:extLst>
              <c:ext xmlns:c16="http://schemas.microsoft.com/office/drawing/2014/chart" uri="{C3380CC4-5D6E-409C-BE32-E72D297353CC}">
                <c16:uniqueId val="{00000001-FA52-4247-9B91-8C7592D76C0A}"/>
              </c:ext>
            </c:extLst>
          </c:dPt>
          <c:dPt>
            <c:idx val="1"/>
            <c:invertIfNegative val="0"/>
            <c:bubble3D val="0"/>
            <c:spPr>
              <a:solidFill>
                <a:schemeClr val="bg1">
                  <a:lumMod val="85000"/>
                </a:schemeClr>
              </a:solidFill>
            </c:spPr>
            <c:extLst>
              <c:ext xmlns:c16="http://schemas.microsoft.com/office/drawing/2014/chart" uri="{C3380CC4-5D6E-409C-BE32-E72D297353CC}">
                <c16:uniqueId val="{00000003-FA52-4247-9B91-8C7592D76C0A}"/>
              </c:ext>
            </c:extLst>
          </c:dPt>
          <c:dPt>
            <c:idx val="2"/>
            <c:invertIfNegative val="0"/>
            <c:bubble3D val="0"/>
            <c:spPr>
              <a:solidFill>
                <a:schemeClr val="bg1">
                  <a:lumMod val="85000"/>
                </a:schemeClr>
              </a:solidFill>
            </c:spPr>
            <c:extLst>
              <c:ext xmlns:c16="http://schemas.microsoft.com/office/drawing/2014/chart" uri="{C3380CC4-5D6E-409C-BE32-E72D297353CC}">
                <c16:uniqueId val="{00000005-FA52-4247-9B91-8C7592D76C0A}"/>
              </c:ext>
            </c:extLst>
          </c:dPt>
          <c:dLbls>
            <c:dLbl>
              <c:idx val="0"/>
              <c:delete val="1"/>
              <c:extLst>
                <c:ext xmlns:c15="http://schemas.microsoft.com/office/drawing/2012/chart" uri="{CE6537A1-D6FC-4f65-9D91-7224C49458BB}"/>
                <c:ext xmlns:c16="http://schemas.microsoft.com/office/drawing/2014/chart" uri="{C3380CC4-5D6E-409C-BE32-E72D297353CC}">
                  <c16:uniqueId val="{00000001-FA52-4247-9B91-8C7592D76C0A}"/>
                </c:ext>
              </c:extLst>
            </c:dLbl>
            <c:dLbl>
              <c:idx val="1"/>
              <c:delete val="1"/>
              <c:extLst>
                <c:ext xmlns:c15="http://schemas.microsoft.com/office/drawing/2012/chart" uri="{CE6537A1-D6FC-4f65-9D91-7224C49458BB}"/>
                <c:ext xmlns:c16="http://schemas.microsoft.com/office/drawing/2014/chart" uri="{C3380CC4-5D6E-409C-BE32-E72D297353CC}">
                  <c16:uniqueId val="{00000003-FA52-4247-9B91-8C7592D76C0A}"/>
                </c:ext>
              </c:extLst>
            </c:dLbl>
            <c:dLbl>
              <c:idx val="2"/>
              <c:delete val="1"/>
              <c:extLst>
                <c:ext xmlns:c15="http://schemas.microsoft.com/office/drawing/2012/chart" uri="{CE6537A1-D6FC-4f65-9D91-7224C49458BB}"/>
                <c:ext xmlns:c16="http://schemas.microsoft.com/office/drawing/2014/chart" uri="{C3380CC4-5D6E-409C-BE32-E72D297353CC}">
                  <c16:uniqueId val="{00000005-FA52-4247-9B91-8C7592D76C0A}"/>
                </c:ext>
              </c:extLst>
            </c:dLbl>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Chart!$A$2:$A$6</c:f>
              <c:numCache>
                <c:formatCode>General</c:formatCode>
                <c:ptCount val="5"/>
                <c:pt idx="0">
                  <c:v>2018</c:v>
                </c:pt>
                <c:pt idx="1">
                  <c:v>2019</c:v>
                </c:pt>
                <c:pt idx="2">
                  <c:v>2020</c:v>
                </c:pt>
                <c:pt idx="3">
                  <c:v>2021</c:v>
                </c:pt>
                <c:pt idx="4">
                  <c:v>2022</c:v>
                </c:pt>
              </c:numCache>
            </c:numRef>
          </c:cat>
          <c:val>
            <c:numRef>
              <c:f>Chart!$C$2:$C$6</c:f>
              <c:numCache>
                <c:formatCode>0</c:formatCode>
                <c:ptCount val="5"/>
                <c:pt idx="0">
                  <c:v>91.699999999999989</c:v>
                </c:pt>
                <c:pt idx="1">
                  <c:v>90.1</c:v>
                </c:pt>
                <c:pt idx="2">
                  <c:v>84.3</c:v>
                </c:pt>
                <c:pt idx="3">
                  <c:v>87.3</c:v>
                </c:pt>
                <c:pt idx="4">
                  <c:v>87</c:v>
                </c:pt>
              </c:numCache>
            </c:numRef>
          </c:val>
          <c:extLst>
            <c:ext xmlns:c16="http://schemas.microsoft.com/office/drawing/2014/chart" uri="{C3380CC4-5D6E-409C-BE32-E72D297353CC}">
              <c16:uniqueId val="{00000006-FA52-4247-9B91-8C7592D76C0A}"/>
            </c:ext>
          </c:extLst>
        </c:ser>
        <c:dLbls>
          <c:showLegendKey val="0"/>
          <c:showVal val="0"/>
          <c:showCatName val="0"/>
          <c:showSerName val="0"/>
          <c:showPercent val="0"/>
          <c:showBubbleSize val="0"/>
        </c:dLbls>
        <c:gapWidth val="100"/>
        <c:axId val="174889600"/>
        <c:axId val="174904064"/>
      </c:barChart>
      <c:catAx>
        <c:axId val="174889600"/>
        <c:scaling>
          <c:orientation val="minMax"/>
        </c:scaling>
        <c:delete val="0"/>
        <c:axPos val="b"/>
        <c:title>
          <c:tx>
            <c:rich>
              <a:bodyPr/>
              <a:lstStyle/>
              <a:p>
                <a:pPr>
                  <a:defRPr/>
                </a:pPr>
                <a:r>
                  <a:rPr lang="en-US"/>
                  <a:t>Accident Year</a:t>
                </a:r>
              </a:p>
            </c:rich>
          </c:tx>
          <c:layout>
            <c:manualLayout>
              <c:xMode val="edge"/>
              <c:yMode val="edge"/>
              <c:x val="2.2328174420678203E-2"/>
              <c:y val="0.94587863105150083"/>
            </c:manualLayout>
          </c:layout>
          <c:overlay val="0"/>
        </c:title>
        <c:numFmt formatCode="General" sourceLinked="1"/>
        <c:majorTickMark val="none"/>
        <c:minorTickMark val="none"/>
        <c:tickLblPos val="nextTo"/>
        <c:spPr>
          <a:ln w="12700">
            <a:solidFill>
              <a:schemeClr val="bg1">
                <a:lumMod val="75000"/>
              </a:schemeClr>
            </a:solidFill>
          </a:ln>
        </c:spPr>
        <c:txPr>
          <a:bodyPr rot="0"/>
          <a:lstStyle/>
          <a:p>
            <a:pPr>
              <a:defRPr/>
            </a:pPr>
            <a:endParaRPr lang="en-US"/>
          </a:p>
        </c:txPr>
        <c:crossAx val="174904064"/>
        <c:crossesAt val="-15"/>
        <c:auto val="1"/>
        <c:lblAlgn val="ctr"/>
        <c:lblOffset val="200"/>
        <c:noMultiLvlLbl val="0"/>
      </c:catAx>
      <c:valAx>
        <c:axId val="174904064"/>
        <c:scaling>
          <c:orientation val="minMax"/>
          <c:max val="130"/>
          <c:min val="0"/>
        </c:scaling>
        <c:delete val="0"/>
        <c:axPos val="l"/>
        <c:majorGridlines>
          <c:spPr>
            <a:ln w="12700">
              <a:solidFill>
                <a:schemeClr val="bg1">
                  <a:lumMod val="75000"/>
                </a:schemeClr>
              </a:solidFill>
            </a:ln>
          </c:spPr>
        </c:majorGridlines>
        <c:numFmt formatCode="0;;&quot;&quot;" sourceLinked="0"/>
        <c:majorTickMark val="none"/>
        <c:minorTickMark val="none"/>
        <c:tickLblPos val="nextTo"/>
        <c:spPr>
          <a:ln>
            <a:noFill/>
          </a:ln>
        </c:spPr>
        <c:crossAx val="174889600"/>
        <c:crosses val="autoZero"/>
        <c:crossBetween val="between"/>
        <c:majorUnit val="100"/>
      </c:valAx>
      <c:spPr>
        <a:noFill/>
        <a:ln w="25400">
          <a:noFill/>
        </a:ln>
      </c:spPr>
    </c:plotArea>
    <c:plotVisOnly val="1"/>
    <c:dispBlanksAs val="gap"/>
    <c:showDLblsOverMax val="0"/>
  </c:chart>
  <c:txPr>
    <a:bodyPr/>
    <a:lstStyle/>
    <a:p>
      <a:pPr>
        <a:defRPr sz="1400" b="0">
          <a:solidFill>
            <a:schemeClr val="bg1">
              <a:lumMod val="65000"/>
            </a:schemeClr>
          </a:solidFill>
          <a:latin typeface="+mj-lt"/>
          <a:cs typeface="Arial" panose="020B0604020202020204"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Percent</a:t>
            </a:r>
          </a:p>
        </c:rich>
      </c:tx>
      <c:layout>
        <c:manualLayout>
          <c:xMode val="edge"/>
          <c:yMode val="edge"/>
          <c:x val="0"/>
          <c:y val="5.1488723462782878E-3"/>
        </c:manualLayout>
      </c:layout>
      <c:overlay val="0"/>
    </c:title>
    <c:autoTitleDeleted val="0"/>
    <c:plotArea>
      <c:layout>
        <c:manualLayout>
          <c:layoutTarget val="inner"/>
          <c:xMode val="edge"/>
          <c:yMode val="edge"/>
          <c:x val="3.9242847518453361E-2"/>
          <c:y val="0.11923085577299068"/>
          <c:w val="0.9368373736592519"/>
          <c:h val="0.73277717403533149"/>
        </c:manualLayout>
      </c:layout>
      <c:barChart>
        <c:barDir val="col"/>
        <c:grouping val="stacked"/>
        <c:varyColors val="0"/>
        <c:ser>
          <c:idx val="3"/>
          <c:order val="1"/>
          <c:tx>
            <c:strRef>
              <c:f>Chart!$H$1</c:f>
              <c:strCache>
                <c:ptCount val="1"/>
                <c:pt idx="0">
                  <c:v>Loss</c:v>
                </c:pt>
              </c:strCache>
            </c:strRef>
          </c:tx>
          <c:spPr>
            <a:solidFill>
              <a:schemeClr val="bg1">
                <a:lumMod val="75000"/>
              </a:schemeClr>
            </a:solidFill>
            <a:ln w="6350">
              <a:noFill/>
            </a:ln>
            <a:effectLst/>
          </c:spPr>
          <c:invertIfNegative val="0"/>
          <c:dPt>
            <c:idx val="0"/>
            <c:invertIfNegative val="0"/>
            <c:bubble3D val="0"/>
            <c:spPr>
              <a:solidFill>
                <a:schemeClr val="bg1">
                  <a:lumMod val="85000"/>
                </a:schemeClr>
              </a:solidFill>
              <a:ln w="6350">
                <a:noFill/>
              </a:ln>
              <a:effectLst/>
            </c:spPr>
            <c:extLst>
              <c:ext xmlns:c16="http://schemas.microsoft.com/office/drawing/2014/chart" uri="{C3380CC4-5D6E-409C-BE32-E72D297353CC}">
                <c16:uniqueId val="{0000001E-E2BB-47BA-A585-4C385A5B92F8}"/>
              </c:ext>
            </c:extLst>
          </c:dPt>
          <c:dPt>
            <c:idx val="1"/>
            <c:invertIfNegative val="0"/>
            <c:bubble3D val="0"/>
            <c:spPr>
              <a:solidFill>
                <a:schemeClr val="bg1">
                  <a:lumMod val="85000"/>
                </a:schemeClr>
              </a:solidFill>
              <a:ln w="6350">
                <a:noFill/>
              </a:ln>
              <a:effectLst/>
            </c:spPr>
            <c:extLst>
              <c:ext xmlns:c16="http://schemas.microsoft.com/office/drawing/2014/chart" uri="{C3380CC4-5D6E-409C-BE32-E72D297353CC}">
                <c16:uniqueId val="{0000001F-E2BB-47BA-A585-4C385A5B92F8}"/>
              </c:ext>
            </c:extLst>
          </c:dPt>
          <c:dPt>
            <c:idx val="2"/>
            <c:invertIfNegative val="0"/>
            <c:bubble3D val="0"/>
            <c:spPr>
              <a:solidFill>
                <a:schemeClr val="bg1">
                  <a:lumMod val="85000"/>
                </a:schemeClr>
              </a:solidFill>
              <a:ln w="6350">
                <a:noFill/>
              </a:ln>
              <a:effectLst/>
            </c:spPr>
            <c:extLst>
              <c:ext xmlns:c16="http://schemas.microsoft.com/office/drawing/2014/chart" uri="{C3380CC4-5D6E-409C-BE32-E72D297353CC}">
                <c16:uniqueId val="{0000001A-E2BB-47BA-A585-4C385A5B92F8}"/>
              </c:ext>
            </c:extLst>
          </c:dPt>
          <c:dPt>
            <c:idx val="3"/>
            <c:invertIfNegative val="0"/>
            <c:bubble3D val="0"/>
            <c:spPr>
              <a:solidFill>
                <a:srgbClr val="008AFE"/>
              </a:solidFill>
              <a:ln w="6350">
                <a:noFill/>
              </a:ln>
              <a:effectLst/>
            </c:spPr>
            <c:extLst>
              <c:ext xmlns:c16="http://schemas.microsoft.com/office/drawing/2014/chart" uri="{C3380CC4-5D6E-409C-BE32-E72D297353CC}">
                <c16:uniqueId val="{00000018-E2BB-47BA-A585-4C385A5B92F8}"/>
              </c:ext>
            </c:extLst>
          </c:dPt>
          <c:dPt>
            <c:idx val="4"/>
            <c:invertIfNegative val="0"/>
            <c:bubble3D val="0"/>
            <c:spPr>
              <a:solidFill>
                <a:srgbClr val="008AFE"/>
              </a:solidFill>
              <a:ln w="6350">
                <a:noFill/>
              </a:ln>
              <a:effectLst/>
            </c:spPr>
            <c:extLst>
              <c:ext xmlns:c16="http://schemas.microsoft.com/office/drawing/2014/chart" uri="{C3380CC4-5D6E-409C-BE32-E72D297353CC}">
                <c16:uniqueId val="{00000018-1161-4099-9453-2E7D5B9CA1A5}"/>
              </c:ext>
            </c:extLst>
          </c:dPt>
          <c:dPt>
            <c:idx val="20"/>
            <c:invertIfNegative val="0"/>
            <c:bubble3D val="0"/>
            <c:extLst>
              <c:ext xmlns:c16="http://schemas.microsoft.com/office/drawing/2014/chart" uri="{C3380CC4-5D6E-409C-BE32-E72D297353CC}">
                <c16:uniqueId val="{0000000D-2E2B-4E53-B006-C5E8DBBFDE18}"/>
              </c:ext>
            </c:extLst>
          </c:dPt>
          <c:dPt>
            <c:idx val="21"/>
            <c:invertIfNegative val="0"/>
            <c:bubble3D val="0"/>
            <c:extLst>
              <c:ext xmlns:c16="http://schemas.microsoft.com/office/drawing/2014/chart" uri="{C3380CC4-5D6E-409C-BE32-E72D297353CC}">
                <c16:uniqueId val="{0000000E-2E2B-4E53-B006-C5E8DBBFDE18}"/>
              </c:ext>
            </c:extLst>
          </c:dPt>
          <c:dPt>
            <c:idx val="22"/>
            <c:invertIfNegative val="0"/>
            <c:bubble3D val="0"/>
            <c:extLst>
              <c:ext xmlns:c16="http://schemas.microsoft.com/office/drawing/2014/chart" uri="{C3380CC4-5D6E-409C-BE32-E72D297353CC}">
                <c16:uniqueId val="{0000000F-2E2B-4E53-B006-C5E8DBBFDE18}"/>
              </c:ext>
            </c:extLst>
          </c:dPt>
          <c:dPt>
            <c:idx val="23"/>
            <c:invertIfNegative val="0"/>
            <c:bubble3D val="0"/>
            <c:extLst>
              <c:ext xmlns:c16="http://schemas.microsoft.com/office/drawing/2014/chart" uri="{C3380CC4-5D6E-409C-BE32-E72D297353CC}">
                <c16:uniqueId val="{00000010-2E2B-4E53-B006-C5E8DBBFDE18}"/>
              </c:ext>
            </c:extLst>
          </c:dPt>
          <c:dPt>
            <c:idx val="24"/>
            <c:invertIfNegative val="0"/>
            <c:bubble3D val="0"/>
            <c:extLst>
              <c:ext xmlns:c16="http://schemas.microsoft.com/office/drawing/2014/chart" uri="{C3380CC4-5D6E-409C-BE32-E72D297353CC}">
                <c16:uniqueId val="{00000011-2E2B-4E53-B006-C5E8DBBFDE18}"/>
              </c:ext>
            </c:extLst>
          </c:dPt>
          <c:dPt>
            <c:idx val="25"/>
            <c:invertIfNegative val="0"/>
            <c:bubble3D val="0"/>
            <c:extLst>
              <c:ext xmlns:c16="http://schemas.microsoft.com/office/drawing/2014/chart" uri="{C3380CC4-5D6E-409C-BE32-E72D297353CC}">
                <c16:uniqueId val="{00000012-2E2B-4E53-B006-C5E8DBBFDE18}"/>
              </c:ext>
            </c:extLst>
          </c:dPt>
          <c:dLbls>
            <c:dLbl>
              <c:idx val="0"/>
              <c:delete val="1"/>
              <c:extLst>
                <c:ext xmlns:c15="http://schemas.microsoft.com/office/drawing/2012/chart" uri="{CE6537A1-D6FC-4f65-9D91-7224C49458BB}"/>
                <c:ext xmlns:c16="http://schemas.microsoft.com/office/drawing/2014/chart" uri="{C3380CC4-5D6E-409C-BE32-E72D297353CC}">
                  <c16:uniqueId val="{0000001E-E2BB-47BA-A585-4C385A5B92F8}"/>
                </c:ext>
              </c:extLst>
            </c:dLbl>
            <c:dLbl>
              <c:idx val="1"/>
              <c:delete val="1"/>
              <c:extLst>
                <c:ext xmlns:c15="http://schemas.microsoft.com/office/drawing/2012/chart" uri="{CE6537A1-D6FC-4f65-9D91-7224C49458BB}"/>
                <c:ext xmlns:c16="http://schemas.microsoft.com/office/drawing/2014/chart" uri="{C3380CC4-5D6E-409C-BE32-E72D297353CC}">
                  <c16:uniqueId val="{0000001F-E2BB-47BA-A585-4C385A5B92F8}"/>
                </c:ext>
              </c:extLst>
            </c:dLbl>
            <c:dLbl>
              <c:idx val="2"/>
              <c:delete val="1"/>
              <c:extLst>
                <c:ext xmlns:c15="http://schemas.microsoft.com/office/drawing/2012/chart" uri="{CE6537A1-D6FC-4f65-9D91-7224C49458BB}"/>
                <c:ext xmlns:c16="http://schemas.microsoft.com/office/drawing/2014/chart" uri="{C3380CC4-5D6E-409C-BE32-E72D297353CC}">
                  <c16:uniqueId val="{0000001A-E2BB-47BA-A585-4C385A5B92F8}"/>
                </c:ext>
              </c:extLst>
            </c:dLbl>
            <c:dLbl>
              <c:idx val="3"/>
              <c:layout>
                <c:manualLayout>
                  <c:x val="0"/>
                  <c:y val="-0.1261473724838180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2BB-47BA-A585-4C385A5B92F8}"/>
                </c:ext>
              </c:extLst>
            </c:dLbl>
            <c:dLbl>
              <c:idx val="4"/>
              <c:layout>
                <c:manualLayout>
                  <c:x val="0"/>
                  <c:y val="-0.1261473724838180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161-4099-9453-2E7D5B9CA1A5}"/>
                </c:ext>
              </c:extLst>
            </c:dLbl>
            <c:numFmt formatCode="#,##0" sourceLinked="0"/>
            <c:spPr>
              <a:noFill/>
              <a:ln>
                <a:noFill/>
              </a:ln>
              <a:effectLst/>
            </c:spPr>
            <c:txPr>
              <a:bodyPr wrap="square" lIns="38100" tIns="19050" rIns="38100" bIns="19050" anchor="ctr">
                <a:spAutoFit/>
              </a:bodyPr>
              <a:lstStyle/>
              <a:p>
                <a:pPr>
                  <a:defRPr>
                    <a:solidFill>
                      <a:srgbClr val="50505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Chart!$G$2:$G$6</c:f>
              <c:numCache>
                <c:formatCode>General</c:formatCode>
                <c:ptCount val="5"/>
                <c:pt idx="0">
                  <c:v>2018</c:v>
                </c:pt>
                <c:pt idx="1">
                  <c:v>2019</c:v>
                </c:pt>
                <c:pt idx="2">
                  <c:v>2020</c:v>
                </c:pt>
                <c:pt idx="3">
                  <c:v>2021</c:v>
                </c:pt>
                <c:pt idx="4">
                  <c:v>2022</c:v>
                </c:pt>
              </c:numCache>
            </c:numRef>
          </c:cat>
          <c:val>
            <c:numRef>
              <c:f>Chart!$H$2:$H$6</c:f>
              <c:numCache>
                <c:formatCode>0.0</c:formatCode>
                <c:ptCount val="5"/>
                <c:pt idx="0">
                  <c:v>57.999999999999993</c:v>
                </c:pt>
                <c:pt idx="1">
                  <c:v>58.9</c:v>
                </c:pt>
                <c:pt idx="2">
                  <c:v>51.6</c:v>
                </c:pt>
                <c:pt idx="3">
                  <c:v>55.1</c:v>
                </c:pt>
                <c:pt idx="4">
                  <c:v>52.400000000000006</c:v>
                </c:pt>
              </c:numCache>
            </c:numRef>
          </c:val>
          <c:extLst>
            <c:ext xmlns:c16="http://schemas.microsoft.com/office/drawing/2014/chart" uri="{C3380CC4-5D6E-409C-BE32-E72D297353CC}">
              <c16:uniqueId val="{00000013-2E2B-4E53-B006-C5E8DBBFDE18}"/>
            </c:ext>
          </c:extLst>
        </c:ser>
        <c:ser>
          <c:idx val="1"/>
          <c:order val="2"/>
          <c:tx>
            <c:strRef>
              <c:f>Chart!$I$1</c:f>
              <c:strCache>
                <c:ptCount val="1"/>
                <c:pt idx="0">
                  <c:v>Column2</c:v>
                </c:pt>
              </c:strCache>
            </c:strRef>
          </c:tx>
          <c:spPr>
            <a:noFill/>
            <a:ln w="6350">
              <a:noFill/>
            </a:ln>
            <a:effectLst/>
          </c:spPr>
          <c:invertIfNegative val="0"/>
          <c:dPt>
            <c:idx val="20"/>
            <c:invertIfNegative val="0"/>
            <c:bubble3D val="0"/>
            <c:extLst>
              <c:ext xmlns:c16="http://schemas.microsoft.com/office/drawing/2014/chart" uri="{C3380CC4-5D6E-409C-BE32-E72D297353CC}">
                <c16:uniqueId val="{00000014-2E2B-4E53-B006-C5E8DBBFDE18}"/>
              </c:ext>
            </c:extLst>
          </c:dPt>
          <c:dPt>
            <c:idx val="21"/>
            <c:invertIfNegative val="0"/>
            <c:bubble3D val="0"/>
            <c:extLst>
              <c:ext xmlns:c16="http://schemas.microsoft.com/office/drawing/2014/chart" uri="{C3380CC4-5D6E-409C-BE32-E72D297353CC}">
                <c16:uniqueId val="{00000015-2E2B-4E53-B006-C5E8DBBFDE18}"/>
              </c:ext>
            </c:extLst>
          </c:dPt>
          <c:dPt>
            <c:idx val="22"/>
            <c:invertIfNegative val="0"/>
            <c:bubble3D val="0"/>
            <c:extLst>
              <c:ext xmlns:c16="http://schemas.microsoft.com/office/drawing/2014/chart" uri="{C3380CC4-5D6E-409C-BE32-E72D297353CC}">
                <c16:uniqueId val="{00000016-2E2B-4E53-B006-C5E8DBBFDE18}"/>
              </c:ext>
            </c:extLst>
          </c:dPt>
          <c:dPt>
            <c:idx val="23"/>
            <c:invertIfNegative val="0"/>
            <c:bubble3D val="0"/>
            <c:extLst>
              <c:ext xmlns:c16="http://schemas.microsoft.com/office/drawing/2014/chart" uri="{C3380CC4-5D6E-409C-BE32-E72D297353CC}">
                <c16:uniqueId val="{00000017-2E2B-4E53-B006-C5E8DBBFDE18}"/>
              </c:ext>
            </c:extLst>
          </c:dPt>
          <c:dPt>
            <c:idx val="24"/>
            <c:invertIfNegative val="0"/>
            <c:bubble3D val="0"/>
            <c:extLst>
              <c:ext xmlns:c16="http://schemas.microsoft.com/office/drawing/2014/chart" uri="{C3380CC4-5D6E-409C-BE32-E72D297353CC}">
                <c16:uniqueId val="{00000018-2E2B-4E53-B006-C5E8DBBFDE18}"/>
              </c:ext>
            </c:extLst>
          </c:dPt>
          <c:dLbls>
            <c:delete val="1"/>
          </c:dLbls>
          <c:cat>
            <c:numRef>
              <c:f>Chart!$G$2:$G$6</c:f>
              <c:numCache>
                <c:formatCode>General</c:formatCode>
                <c:ptCount val="5"/>
                <c:pt idx="0">
                  <c:v>2018</c:v>
                </c:pt>
                <c:pt idx="1">
                  <c:v>2019</c:v>
                </c:pt>
                <c:pt idx="2">
                  <c:v>2020</c:v>
                </c:pt>
                <c:pt idx="3">
                  <c:v>2021</c:v>
                </c:pt>
                <c:pt idx="4">
                  <c:v>2022</c:v>
                </c:pt>
              </c:numCache>
            </c:numRef>
          </c:cat>
          <c:val>
            <c:numRef>
              <c:f>Chart!$I$2:$I$6</c:f>
              <c:numCache>
                <c:formatCode>0.0</c:formatCode>
                <c:ptCount val="5"/>
                <c:pt idx="0">
                  <c:v>62.000000000000007</c:v>
                </c:pt>
                <c:pt idx="1">
                  <c:v>61.1</c:v>
                </c:pt>
                <c:pt idx="2">
                  <c:v>68.400000000000006</c:v>
                </c:pt>
                <c:pt idx="3">
                  <c:v>64.900000000000006</c:v>
                </c:pt>
                <c:pt idx="4">
                  <c:v>67.599999999999994</c:v>
                </c:pt>
              </c:numCache>
            </c:numRef>
          </c:val>
          <c:extLst>
            <c:ext xmlns:c16="http://schemas.microsoft.com/office/drawing/2014/chart" uri="{C3380CC4-5D6E-409C-BE32-E72D297353CC}">
              <c16:uniqueId val="{00000019-2E2B-4E53-B006-C5E8DBBFDE18}"/>
            </c:ext>
          </c:extLst>
        </c:ser>
        <c:ser>
          <c:idx val="4"/>
          <c:order val="3"/>
          <c:tx>
            <c:strRef>
              <c:f>Chart!$J$1</c:f>
              <c:strCache>
                <c:ptCount val="1"/>
                <c:pt idx="0">
                  <c:v>UWR Exp</c:v>
                </c:pt>
              </c:strCache>
            </c:strRef>
          </c:tx>
          <c:spPr>
            <a:solidFill>
              <a:schemeClr val="accent2"/>
            </a:solidFill>
          </c:spPr>
          <c:invertIfNegative val="0"/>
          <c:dPt>
            <c:idx val="0"/>
            <c:invertIfNegative val="0"/>
            <c:bubble3D val="0"/>
            <c:spPr>
              <a:solidFill>
                <a:schemeClr val="bg1">
                  <a:lumMod val="85000"/>
                </a:schemeClr>
              </a:solidFill>
            </c:spPr>
            <c:extLst>
              <c:ext xmlns:c16="http://schemas.microsoft.com/office/drawing/2014/chart" uri="{C3380CC4-5D6E-409C-BE32-E72D297353CC}">
                <c16:uniqueId val="{00000022-E2BB-47BA-A585-4C385A5B92F8}"/>
              </c:ext>
            </c:extLst>
          </c:dPt>
          <c:dPt>
            <c:idx val="1"/>
            <c:invertIfNegative val="0"/>
            <c:bubble3D val="0"/>
            <c:spPr>
              <a:solidFill>
                <a:schemeClr val="bg1">
                  <a:lumMod val="85000"/>
                </a:schemeClr>
              </a:solidFill>
            </c:spPr>
            <c:extLst>
              <c:ext xmlns:c16="http://schemas.microsoft.com/office/drawing/2014/chart" uri="{C3380CC4-5D6E-409C-BE32-E72D297353CC}">
                <c16:uniqueId val="{00000020-E2BB-47BA-A585-4C385A5B92F8}"/>
              </c:ext>
            </c:extLst>
          </c:dPt>
          <c:dPt>
            <c:idx val="2"/>
            <c:invertIfNegative val="0"/>
            <c:bubble3D val="0"/>
            <c:spPr>
              <a:solidFill>
                <a:schemeClr val="bg1">
                  <a:lumMod val="85000"/>
                </a:schemeClr>
              </a:solidFill>
            </c:spPr>
            <c:extLst>
              <c:ext xmlns:c16="http://schemas.microsoft.com/office/drawing/2014/chart" uri="{C3380CC4-5D6E-409C-BE32-E72D297353CC}">
                <c16:uniqueId val="{00000021-E2BB-47BA-A585-4C385A5B92F8}"/>
              </c:ext>
            </c:extLst>
          </c:dPt>
          <c:dPt>
            <c:idx val="3"/>
            <c:invertIfNegative val="0"/>
            <c:bubble3D val="0"/>
            <c:spPr>
              <a:solidFill>
                <a:srgbClr val="FF9B2D"/>
              </a:solidFill>
            </c:spPr>
            <c:extLst>
              <c:ext xmlns:c16="http://schemas.microsoft.com/office/drawing/2014/chart" uri="{C3380CC4-5D6E-409C-BE32-E72D297353CC}">
                <c16:uniqueId val="{00000019-E2BB-47BA-A585-4C385A5B92F8}"/>
              </c:ext>
            </c:extLst>
          </c:dPt>
          <c:dPt>
            <c:idx val="4"/>
            <c:invertIfNegative val="0"/>
            <c:bubble3D val="0"/>
            <c:spPr>
              <a:solidFill>
                <a:srgbClr val="FF9B2D"/>
              </a:solidFill>
            </c:spPr>
            <c:extLst>
              <c:ext xmlns:c16="http://schemas.microsoft.com/office/drawing/2014/chart" uri="{C3380CC4-5D6E-409C-BE32-E72D297353CC}">
                <c16:uniqueId val="{00000019-1161-4099-9453-2E7D5B9CA1A5}"/>
              </c:ext>
            </c:extLst>
          </c:dPt>
          <c:dPt>
            <c:idx val="25"/>
            <c:invertIfNegative val="0"/>
            <c:bubble3D val="0"/>
            <c:extLst>
              <c:ext xmlns:c16="http://schemas.microsoft.com/office/drawing/2014/chart" uri="{C3380CC4-5D6E-409C-BE32-E72D297353CC}">
                <c16:uniqueId val="{0000001A-2E2B-4E53-B006-C5E8DBBFDE18}"/>
              </c:ext>
            </c:extLst>
          </c:dPt>
          <c:dLbls>
            <c:dLbl>
              <c:idx val="0"/>
              <c:delete val="1"/>
              <c:extLst>
                <c:ext xmlns:c15="http://schemas.microsoft.com/office/drawing/2012/chart" uri="{CE6537A1-D6FC-4f65-9D91-7224C49458BB}"/>
                <c:ext xmlns:c16="http://schemas.microsoft.com/office/drawing/2014/chart" uri="{C3380CC4-5D6E-409C-BE32-E72D297353CC}">
                  <c16:uniqueId val="{00000022-E2BB-47BA-A585-4C385A5B92F8}"/>
                </c:ext>
              </c:extLst>
            </c:dLbl>
            <c:dLbl>
              <c:idx val="1"/>
              <c:delete val="1"/>
              <c:extLst>
                <c:ext xmlns:c15="http://schemas.microsoft.com/office/drawing/2012/chart" uri="{CE6537A1-D6FC-4f65-9D91-7224C49458BB}"/>
                <c:ext xmlns:c16="http://schemas.microsoft.com/office/drawing/2014/chart" uri="{C3380CC4-5D6E-409C-BE32-E72D297353CC}">
                  <c16:uniqueId val="{00000020-E2BB-47BA-A585-4C385A5B92F8}"/>
                </c:ext>
              </c:extLst>
            </c:dLbl>
            <c:dLbl>
              <c:idx val="2"/>
              <c:delete val="1"/>
              <c:extLst>
                <c:ext xmlns:c15="http://schemas.microsoft.com/office/drawing/2012/chart" uri="{CE6537A1-D6FC-4f65-9D91-7224C49458BB}"/>
                <c:ext xmlns:c16="http://schemas.microsoft.com/office/drawing/2014/chart" uri="{C3380CC4-5D6E-409C-BE32-E72D297353CC}">
                  <c16:uniqueId val="{00000021-E2BB-47BA-A585-4C385A5B92F8}"/>
                </c:ext>
              </c:extLst>
            </c:dLbl>
            <c:dLbl>
              <c:idx val="3"/>
              <c:layout>
                <c:manualLayout>
                  <c:x val="0"/>
                  <c:y val="-6.43609043284786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2BB-47BA-A585-4C385A5B92F8}"/>
                </c:ext>
              </c:extLst>
            </c:dLbl>
            <c:dLbl>
              <c:idx val="4"/>
              <c:layout>
                <c:manualLayout>
                  <c:x val="0"/>
                  <c:y val="-6.43609043284786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161-4099-9453-2E7D5B9CA1A5}"/>
                </c:ext>
              </c:extLst>
            </c:dLbl>
            <c:numFmt formatCode="#,##0" sourceLinked="0"/>
            <c:spPr>
              <a:noFill/>
              <a:ln>
                <a:noFill/>
              </a:ln>
              <a:effectLst/>
            </c:spPr>
            <c:txPr>
              <a:bodyPr wrap="square" lIns="38100" tIns="19050" rIns="38100" bIns="19050" anchor="ctr">
                <a:spAutoFit/>
              </a:bodyPr>
              <a:lstStyle/>
              <a:p>
                <a:pPr>
                  <a:defRPr>
                    <a:solidFill>
                      <a:srgbClr val="50505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Chart!$G$2:$G$6</c:f>
              <c:numCache>
                <c:formatCode>General</c:formatCode>
                <c:ptCount val="5"/>
                <c:pt idx="0">
                  <c:v>2018</c:v>
                </c:pt>
                <c:pt idx="1">
                  <c:v>2019</c:v>
                </c:pt>
                <c:pt idx="2">
                  <c:v>2020</c:v>
                </c:pt>
                <c:pt idx="3">
                  <c:v>2021</c:v>
                </c:pt>
                <c:pt idx="4">
                  <c:v>2022</c:v>
                </c:pt>
              </c:numCache>
            </c:numRef>
          </c:cat>
          <c:val>
            <c:numRef>
              <c:f>Chart!$J$2:$J$6</c:f>
              <c:numCache>
                <c:formatCode>0.0</c:formatCode>
                <c:ptCount val="5"/>
                <c:pt idx="0">
                  <c:v>22.3</c:v>
                </c:pt>
                <c:pt idx="1">
                  <c:v>22</c:v>
                </c:pt>
                <c:pt idx="2">
                  <c:v>22.1</c:v>
                </c:pt>
                <c:pt idx="3">
                  <c:v>22.2</c:v>
                </c:pt>
                <c:pt idx="4">
                  <c:v>22.599999999999998</c:v>
                </c:pt>
              </c:numCache>
            </c:numRef>
          </c:val>
          <c:extLst>
            <c:ext xmlns:c16="http://schemas.microsoft.com/office/drawing/2014/chart" uri="{C3380CC4-5D6E-409C-BE32-E72D297353CC}">
              <c16:uniqueId val="{0000001B-2E2B-4E53-B006-C5E8DBBFDE18}"/>
            </c:ext>
          </c:extLst>
        </c:ser>
        <c:ser>
          <c:idx val="5"/>
          <c:order val="4"/>
          <c:tx>
            <c:strRef>
              <c:f>Chart!$K$1</c:f>
              <c:strCache>
                <c:ptCount val="1"/>
                <c:pt idx="0">
                  <c:v>Column3</c:v>
                </c:pt>
              </c:strCache>
            </c:strRef>
          </c:tx>
          <c:spPr>
            <a:noFill/>
          </c:spPr>
          <c:invertIfNegative val="0"/>
          <c:dLbls>
            <c:delete val="1"/>
          </c:dLbls>
          <c:cat>
            <c:numRef>
              <c:f>Chart!$G$2:$G$6</c:f>
              <c:numCache>
                <c:formatCode>General</c:formatCode>
                <c:ptCount val="5"/>
                <c:pt idx="0">
                  <c:v>2018</c:v>
                </c:pt>
                <c:pt idx="1">
                  <c:v>2019</c:v>
                </c:pt>
                <c:pt idx="2">
                  <c:v>2020</c:v>
                </c:pt>
                <c:pt idx="3">
                  <c:v>2021</c:v>
                </c:pt>
                <c:pt idx="4">
                  <c:v>2022</c:v>
                </c:pt>
              </c:numCache>
            </c:numRef>
          </c:cat>
          <c:val>
            <c:numRef>
              <c:f>Chart!$K$2:$K$6</c:f>
              <c:numCache>
                <c:formatCode>0.0</c:formatCode>
                <c:ptCount val="5"/>
                <c:pt idx="0">
                  <c:v>47.7</c:v>
                </c:pt>
                <c:pt idx="1">
                  <c:v>48</c:v>
                </c:pt>
                <c:pt idx="2">
                  <c:v>47.9</c:v>
                </c:pt>
                <c:pt idx="3">
                  <c:v>47.8</c:v>
                </c:pt>
                <c:pt idx="4">
                  <c:v>47.400000000000006</c:v>
                </c:pt>
              </c:numCache>
            </c:numRef>
          </c:val>
          <c:extLst>
            <c:ext xmlns:c16="http://schemas.microsoft.com/office/drawing/2014/chart" uri="{C3380CC4-5D6E-409C-BE32-E72D297353CC}">
              <c16:uniqueId val="{0000002D-4ABF-40D9-846B-E9D7395EB95A}"/>
            </c:ext>
          </c:extLst>
        </c:ser>
        <c:ser>
          <c:idx val="6"/>
          <c:order val="5"/>
          <c:tx>
            <c:strRef>
              <c:f>Chart!$L$1</c:f>
              <c:strCache>
                <c:ptCount val="1"/>
                <c:pt idx="0">
                  <c:v>LAE Exp</c:v>
                </c:pt>
              </c:strCache>
            </c:strRef>
          </c:tx>
          <c:spPr>
            <a:solidFill>
              <a:schemeClr val="bg1">
                <a:lumMod val="85000"/>
              </a:schemeClr>
            </a:solidFill>
          </c:spPr>
          <c:invertIfNegative val="0"/>
          <c:dPt>
            <c:idx val="3"/>
            <c:invertIfNegative val="0"/>
            <c:bubble3D val="0"/>
            <c:spPr>
              <a:solidFill>
                <a:schemeClr val="accent2"/>
              </a:solidFill>
            </c:spPr>
            <c:extLst>
              <c:ext xmlns:c16="http://schemas.microsoft.com/office/drawing/2014/chart" uri="{C3380CC4-5D6E-409C-BE32-E72D297353CC}">
                <c16:uniqueId val="{0000002D-EBB8-42E5-AD44-E0C2C54F38B1}"/>
              </c:ext>
            </c:extLst>
          </c:dPt>
          <c:dPt>
            <c:idx val="4"/>
            <c:invertIfNegative val="0"/>
            <c:bubble3D val="0"/>
            <c:spPr>
              <a:solidFill>
                <a:schemeClr val="accent2"/>
              </a:solidFill>
            </c:spPr>
            <c:extLst>
              <c:ext xmlns:c16="http://schemas.microsoft.com/office/drawing/2014/chart" uri="{C3380CC4-5D6E-409C-BE32-E72D297353CC}">
                <c16:uniqueId val="{0000002E-EBB8-42E5-AD44-E0C2C54F38B1}"/>
              </c:ext>
            </c:extLst>
          </c:dPt>
          <c:dLbls>
            <c:dLbl>
              <c:idx val="0"/>
              <c:delete val="1"/>
              <c:extLst>
                <c:ext xmlns:c15="http://schemas.microsoft.com/office/drawing/2012/chart" uri="{CE6537A1-D6FC-4f65-9D91-7224C49458BB}"/>
                <c:ext xmlns:c16="http://schemas.microsoft.com/office/drawing/2014/chart" uri="{C3380CC4-5D6E-409C-BE32-E72D297353CC}">
                  <c16:uniqueId val="{0000003C-AD70-4536-90F5-2FFE5B3F36EF}"/>
                </c:ext>
              </c:extLst>
            </c:dLbl>
            <c:dLbl>
              <c:idx val="1"/>
              <c:delete val="1"/>
              <c:extLst>
                <c:ext xmlns:c15="http://schemas.microsoft.com/office/drawing/2012/chart" uri="{CE6537A1-D6FC-4f65-9D91-7224C49458BB}"/>
                <c:ext xmlns:c16="http://schemas.microsoft.com/office/drawing/2014/chart" uri="{C3380CC4-5D6E-409C-BE32-E72D297353CC}">
                  <c16:uniqueId val="{0000003B-AD70-4536-90F5-2FFE5B3F36EF}"/>
                </c:ext>
              </c:extLst>
            </c:dLbl>
            <c:dLbl>
              <c:idx val="2"/>
              <c:delete val="1"/>
              <c:extLst>
                <c:ext xmlns:c15="http://schemas.microsoft.com/office/drawing/2012/chart" uri="{CE6537A1-D6FC-4f65-9D91-7224C49458BB}"/>
                <c:ext xmlns:c16="http://schemas.microsoft.com/office/drawing/2014/chart" uri="{C3380CC4-5D6E-409C-BE32-E72D297353CC}">
                  <c16:uniqueId val="{0000003A-AD70-4536-90F5-2FFE5B3F36EF}"/>
                </c:ext>
              </c:extLst>
            </c:dLbl>
            <c:dLbl>
              <c:idx val="3"/>
              <c:layout>
                <c:manualLayout>
                  <c:x val="0"/>
                  <c:y val="-5.921203198220030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EBB8-42E5-AD44-E0C2C54F38B1}"/>
                </c:ext>
              </c:extLst>
            </c:dLbl>
            <c:dLbl>
              <c:idx val="4"/>
              <c:layout>
                <c:manualLayout>
                  <c:x val="6.075629435209488E-8"/>
                  <c:y val="-5.9212031982200306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1157407407407404E-2"/>
                      <c:h val="5.1720422718365397E-2"/>
                    </c:manualLayout>
                  </c15:layout>
                </c:ext>
                <c:ext xmlns:c16="http://schemas.microsoft.com/office/drawing/2014/chart" uri="{C3380CC4-5D6E-409C-BE32-E72D297353CC}">
                  <c16:uniqueId val="{0000002E-EBB8-42E5-AD44-E0C2C54F38B1}"/>
                </c:ext>
              </c:extLst>
            </c:dLbl>
            <c:numFmt formatCode="#,##0" sourceLinked="0"/>
            <c:spPr>
              <a:noFill/>
              <a:ln>
                <a:noFill/>
              </a:ln>
              <a:effectLst/>
            </c:spPr>
            <c:txPr>
              <a:bodyPr wrap="square" lIns="38100" tIns="19050" rIns="38100" bIns="19050" anchor="ctr">
                <a:spAutoFit/>
              </a:bodyPr>
              <a:lstStyle/>
              <a:p>
                <a:pPr>
                  <a:defRPr>
                    <a:solidFill>
                      <a:srgbClr val="50505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Chart!$G$2:$G$6</c:f>
              <c:numCache>
                <c:formatCode>General</c:formatCode>
                <c:ptCount val="5"/>
                <c:pt idx="0">
                  <c:v>2018</c:v>
                </c:pt>
                <c:pt idx="1">
                  <c:v>2019</c:v>
                </c:pt>
                <c:pt idx="2">
                  <c:v>2020</c:v>
                </c:pt>
                <c:pt idx="3">
                  <c:v>2021</c:v>
                </c:pt>
                <c:pt idx="4">
                  <c:v>2022</c:v>
                </c:pt>
              </c:numCache>
            </c:numRef>
          </c:cat>
          <c:val>
            <c:numRef>
              <c:f>Chart!$L$2:$L$6</c:f>
              <c:numCache>
                <c:formatCode>0.0</c:formatCode>
                <c:ptCount val="5"/>
                <c:pt idx="0">
                  <c:v>11.200000000000001</c:v>
                </c:pt>
                <c:pt idx="1">
                  <c:v>8.9</c:v>
                </c:pt>
                <c:pt idx="2">
                  <c:v>10.4</c:v>
                </c:pt>
                <c:pt idx="3">
                  <c:v>9.8000000000000007</c:v>
                </c:pt>
                <c:pt idx="4">
                  <c:v>11.8</c:v>
                </c:pt>
              </c:numCache>
            </c:numRef>
          </c:val>
          <c:extLst>
            <c:ext xmlns:c16="http://schemas.microsoft.com/office/drawing/2014/chart" uri="{C3380CC4-5D6E-409C-BE32-E72D297353CC}">
              <c16:uniqueId val="{0000002E-4ABF-40D9-846B-E9D7395EB95A}"/>
            </c:ext>
          </c:extLst>
        </c:ser>
        <c:ser>
          <c:idx val="7"/>
          <c:order val="6"/>
          <c:tx>
            <c:strRef>
              <c:f>Chart!$M$1</c:f>
              <c:strCache>
                <c:ptCount val="1"/>
                <c:pt idx="0">
                  <c:v>Column4</c:v>
                </c:pt>
              </c:strCache>
            </c:strRef>
          </c:tx>
          <c:spPr>
            <a:noFill/>
          </c:spPr>
          <c:invertIfNegative val="0"/>
          <c:dLbls>
            <c:delete val="1"/>
          </c:dLbls>
          <c:cat>
            <c:numRef>
              <c:f>Chart!$G$2:$G$6</c:f>
              <c:numCache>
                <c:formatCode>General</c:formatCode>
                <c:ptCount val="5"/>
                <c:pt idx="0">
                  <c:v>2018</c:v>
                </c:pt>
                <c:pt idx="1">
                  <c:v>2019</c:v>
                </c:pt>
                <c:pt idx="2">
                  <c:v>2020</c:v>
                </c:pt>
                <c:pt idx="3">
                  <c:v>2021</c:v>
                </c:pt>
                <c:pt idx="4">
                  <c:v>2022</c:v>
                </c:pt>
              </c:numCache>
            </c:numRef>
          </c:cat>
          <c:val>
            <c:numRef>
              <c:f>Chart!$M$2:$M$6</c:f>
              <c:numCache>
                <c:formatCode>0.0</c:formatCode>
                <c:ptCount val="5"/>
                <c:pt idx="0">
                  <c:v>48.8</c:v>
                </c:pt>
                <c:pt idx="1">
                  <c:v>51.1</c:v>
                </c:pt>
                <c:pt idx="2">
                  <c:v>49.6</c:v>
                </c:pt>
                <c:pt idx="3">
                  <c:v>50.2</c:v>
                </c:pt>
                <c:pt idx="4">
                  <c:v>48.2</c:v>
                </c:pt>
              </c:numCache>
            </c:numRef>
          </c:val>
          <c:extLst>
            <c:ext xmlns:c16="http://schemas.microsoft.com/office/drawing/2014/chart" uri="{C3380CC4-5D6E-409C-BE32-E72D297353CC}">
              <c16:uniqueId val="{00000031-AD70-4536-90F5-2FFE5B3F36EF}"/>
            </c:ext>
          </c:extLst>
        </c:ser>
        <c:ser>
          <c:idx val="0"/>
          <c:order val="7"/>
          <c:tx>
            <c:strRef>
              <c:f>Chart!$N$1</c:f>
              <c:strCache>
                <c:ptCount val="1"/>
                <c:pt idx="0">
                  <c:v>Dividends</c:v>
                </c:pt>
              </c:strCache>
            </c:strRef>
          </c:tx>
          <c:spPr>
            <a:solidFill>
              <a:schemeClr val="bg1">
                <a:lumMod val="85000"/>
              </a:schemeClr>
            </a:solidFill>
          </c:spPr>
          <c:invertIfNegative val="0"/>
          <c:dPt>
            <c:idx val="3"/>
            <c:invertIfNegative val="0"/>
            <c:bubble3D val="0"/>
            <c:spPr>
              <a:solidFill>
                <a:schemeClr val="accent4">
                  <a:lumMod val="60000"/>
                  <a:lumOff val="40000"/>
                </a:schemeClr>
              </a:solidFill>
            </c:spPr>
            <c:extLst>
              <c:ext xmlns:c16="http://schemas.microsoft.com/office/drawing/2014/chart" uri="{C3380CC4-5D6E-409C-BE32-E72D297353CC}">
                <c16:uniqueId val="{00000034-AD70-4536-90F5-2FFE5B3F36EF}"/>
              </c:ext>
            </c:extLst>
          </c:dPt>
          <c:dPt>
            <c:idx val="4"/>
            <c:invertIfNegative val="0"/>
            <c:bubble3D val="0"/>
            <c:spPr>
              <a:solidFill>
                <a:schemeClr val="accent4">
                  <a:lumMod val="60000"/>
                  <a:lumOff val="40000"/>
                </a:schemeClr>
              </a:solidFill>
            </c:spPr>
            <c:extLst>
              <c:ext xmlns:c16="http://schemas.microsoft.com/office/drawing/2014/chart" uri="{C3380CC4-5D6E-409C-BE32-E72D297353CC}">
                <c16:uniqueId val="{00000033-AD70-4536-90F5-2FFE5B3F36EF}"/>
              </c:ext>
            </c:extLst>
          </c:dPt>
          <c:dLbls>
            <c:dLbl>
              <c:idx val="0"/>
              <c:delete val="1"/>
              <c:extLst>
                <c:ext xmlns:c15="http://schemas.microsoft.com/office/drawing/2012/chart" uri="{CE6537A1-D6FC-4f65-9D91-7224C49458BB}"/>
                <c:ext xmlns:c16="http://schemas.microsoft.com/office/drawing/2014/chart" uri="{C3380CC4-5D6E-409C-BE32-E72D297353CC}">
                  <c16:uniqueId val="{0000003D-AD70-4536-90F5-2FFE5B3F36EF}"/>
                </c:ext>
              </c:extLst>
            </c:dLbl>
            <c:dLbl>
              <c:idx val="1"/>
              <c:delete val="1"/>
              <c:extLst>
                <c:ext xmlns:c15="http://schemas.microsoft.com/office/drawing/2012/chart" uri="{CE6537A1-D6FC-4f65-9D91-7224C49458BB}"/>
                <c:ext xmlns:c16="http://schemas.microsoft.com/office/drawing/2014/chart" uri="{C3380CC4-5D6E-409C-BE32-E72D297353CC}">
                  <c16:uniqueId val="{0000003E-AD70-4536-90F5-2FFE5B3F36EF}"/>
                </c:ext>
              </c:extLst>
            </c:dLbl>
            <c:dLbl>
              <c:idx val="2"/>
              <c:delete val="1"/>
              <c:extLst>
                <c:ext xmlns:c15="http://schemas.microsoft.com/office/drawing/2012/chart" uri="{CE6537A1-D6FC-4f65-9D91-7224C49458BB}"/>
                <c:ext xmlns:c16="http://schemas.microsoft.com/office/drawing/2014/chart" uri="{C3380CC4-5D6E-409C-BE32-E72D297353CC}">
                  <c16:uniqueId val="{0000003F-AD70-4536-90F5-2FFE5B3F36EF}"/>
                </c:ext>
              </c:extLst>
            </c:dLbl>
            <c:dLbl>
              <c:idx val="3"/>
              <c:layout>
                <c:manualLayout>
                  <c:x val="0"/>
                  <c:y val="-4.119097877022630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AD70-4536-90F5-2FFE5B3F36EF}"/>
                </c:ext>
              </c:extLst>
            </c:dLbl>
            <c:dLbl>
              <c:idx val="4"/>
              <c:layout>
                <c:manualLayout>
                  <c:x val="-1.1316741696017772E-16"/>
                  <c:y val="-4.3765414943365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AD70-4536-90F5-2FFE5B3F36EF}"/>
                </c:ext>
              </c:extLst>
            </c:dLbl>
            <c:numFmt formatCode="#,##0" sourceLinked="0"/>
            <c:spPr>
              <a:noFill/>
              <a:ln>
                <a:noFill/>
              </a:ln>
              <a:effectLst/>
            </c:spPr>
            <c:txPr>
              <a:bodyPr wrap="square" lIns="38100" tIns="19050" rIns="38100" bIns="19050" anchor="ctr">
                <a:spAutoFit/>
              </a:bodyPr>
              <a:lstStyle/>
              <a:p>
                <a:pPr>
                  <a:defRPr>
                    <a:solidFill>
                      <a:srgbClr val="50505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Chart!$G$2:$G$6</c:f>
              <c:numCache>
                <c:formatCode>General</c:formatCode>
                <c:ptCount val="5"/>
                <c:pt idx="0">
                  <c:v>2018</c:v>
                </c:pt>
                <c:pt idx="1">
                  <c:v>2019</c:v>
                </c:pt>
                <c:pt idx="2">
                  <c:v>2020</c:v>
                </c:pt>
                <c:pt idx="3">
                  <c:v>2021</c:v>
                </c:pt>
                <c:pt idx="4">
                  <c:v>2022</c:v>
                </c:pt>
              </c:numCache>
            </c:numRef>
          </c:cat>
          <c:val>
            <c:numRef>
              <c:f>Chart!$N$2:$N$6</c:f>
              <c:numCache>
                <c:formatCode>0.0</c:formatCode>
                <c:ptCount val="5"/>
                <c:pt idx="0">
                  <c:v>0.2</c:v>
                </c:pt>
                <c:pt idx="1">
                  <c:v>0.3</c:v>
                </c:pt>
                <c:pt idx="2">
                  <c:v>0.2</c:v>
                </c:pt>
                <c:pt idx="3">
                  <c:v>0.2</c:v>
                </c:pt>
                <c:pt idx="4">
                  <c:v>0.2</c:v>
                </c:pt>
              </c:numCache>
            </c:numRef>
          </c:val>
          <c:extLst>
            <c:ext xmlns:c16="http://schemas.microsoft.com/office/drawing/2014/chart" uri="{C3380CC4-5D6E-409C-BE32-E72D297353CC}">
              <c16:uniqueId val="{00000032-AD70-4536-90F5-2FFE5B3F36EF}"/>
            </c:ext>
          </c:extLst>
        </c:ser>
        <c:dLbls>
          <c:dLblPos val="ctr"/>
          <c:showLegendKey val="0"/>
          <c:showVal val="1"/>
          <c:showCatName val="0"/>
          <c:showSerName val="0"/>
          <c:showPercent val="0"/>
          <c:showBubbleSize val="0"/>
        </c:dLbls>
        <c:gapWidth val="100"/>
        <c:overlap val="100"/>
        <c:axId val="174889600"/>
        <c:axId val="174904064"/>
        <c:extLst>
          <c:ext xmlns:c15="http://schemas.microsoft.com/office/drawing/2012/chart" uri="{02D57815-91ED-43cb-92C2-25804820EDAC}">
            <c15:filteredBarSeries>
              <c15:ser>
                <c:idx val="2"/>
                <c:order val="0"/>
                <c:tx>
                  <c:strRef>
                    <c:extLst>
                      <c:ext uri="{02D57815-91ED-43cb-92C2-25804820EDAC}">
                        <c15:formulaRef>
                          <c15:sqref>Chart!$G$1</c15:sqref>
                        </c15:formulaRef>
                      </c:ext>
                    </c:extLst>
                    <c:strCache>
                      <c:ptCount val="1"/>
                      <c:pt idx="0">
                        <c:v>Column1</c:v>
                      </c:pt>
                    </c:strCache>
                  </c:strRef>
                </c:tx>
                <c:spPr>
                  <a:noFill/>
                  <a:ln w="6350">
                    <a:noFill/>
                  </a:ln>
                  <a:effectLst/>
                </c:spPr>
                <c:invertIfNegative val="0"/>
                <c:dPt>
                  <c:idx val="20"/>
                  <c:invertIfNegative val="0"/>
                  <c:bubble3D val="0"/>
                  <c:extLst>
                    <c:ext xmlns:c16="http://schemas.microsoft.com/office/drawing/2014/chart" uri="{C3380CC4-5D6E-409C-BE32-E72D297353CC}">
                      <c16:uniqueId val="{00000007-2E2B-4E53-B006-C5E8DBBFDE18}"/>
                    </c:ext>
                  </c:extLst>
                </c:dPt>
                <c:dPt>
                  <c:idx val="21"/>
                  <c:invertIfNegative val="0"/>
                  <c:bubble3D val="0"/>
                  <c:extLst>
                    <c:ext xmlns:c16="http://schemas.microsoft.com/office/drawing/2014/chart" uri="{C3380CC4-5D6E-409C-BE32-E72D297353CC}">
                      <c16:uniqueId val="{00000008-2E2B-4E53-B006-C5E8DBBFDE18}"/>
                    </c:ext>
                  </c:extLst>
                </c:dPt>
                <c:dPt>
                  <c:idx val="22"/>
                  <c:invertIfNegative val="0"/>
                  <c:bubble3D val="0"/>
                  <c:extLst>
                    <c:ext xmlns:c16="http://schemas.microsoft.com/office/drawing/2014/chart" uri="{C3380CC4-5D6E-409C-BE32-E72D297353CC}">
                      <c16:uniqueId val="{00000009-2E2B-4E53-B006-C5E8DBBFDE18}"/>
                    </c:ext>
                  </c:extLst>
                </c:dPt>
                <c:dPt>
                  <c:idx val="23"/>
                  <c:invertIfNegative val="0"/>
                  <c:bubble3D val="0"/>
                  <c:extLst>
                    <c:ext xmlns:c16="http://schemas.microsoft.com/office/drawing/2014/chart" uri="{C3380CC4-5D6E-409C-BE32-E72D297353CC}">
                      <c16:uniqueId val="{0000000A-2E2B-4E53-B006-C5E8DBBFDE18}"/>
                    </c:ext>
                  </c:extLst>
                </c:dPt>
                <c:dPt>
                  <c:idx val="24"/>
                  <c:invertIfNegative val="0"/>
                  <c:bubble3D val="0"/>
                  <c:extLst>
                    <c:ext xmlns:c16="http://schemas.microsoft.com/office/drawing/2014/chart" uri="{C3380CC4-5D6E-409C-BE32-E72D297353CC}">
                      <c16:uniqueId val="{0000000B-2E2B-4E53-B006-C5E8DBBFDE18}"/>
                    </c:ext>
                  </c:extLst>
                </c:dPt>
                <c:dLbls>
                  <c:spPr>
                    <a:noFill/>
                    <a:ln>
                      <a:noFill/>
                    </a:ln>
                    <a:effectLst/>
                  </c:spPr>
                  <c:dLblPos val="ctr"/>
                  <c:showLegendKey val="0"/>
                  <c:showVal val="1"/>
                  <c:showCatName val="0"/>
                  <c:showSerName val="0"/>
                  <c:showPercent val="0"/>
                  <c:showBubbleSize val="0"/>
                  <c:showLeaderLines val="0"/>
                  <c:extLst>
                    <c:ext uri="{CE6537A1-D6FC-4f65-9D91-7224C49458BB}">
                      <c15:showLeaderLines val="1"/>
                    </c:ext>
                  </c:extLst>
                </c:dLbls>
                <c:cat>
                  <c:numRef>
                    <c:extLst>
                      <c:ext uri="{02D57815-91ED-43cb-92C2-25804820EDAC}">
                        <c15:formulaRef>
                          <c15:sqref>Chart!$G$2:$G$6</c15:sqref>
                        </c15:formulaRef>
                      </c:ext>
                    </c:extLst>
                    <c:numCache>
                      <c:formatCode>General</c:formatCode>
                      <c:ptCount val="5"/>
                      <c:pt idx="0">
                        <c:v>2018</c:v>
                      </c:pt>
                      <c:pt idx="1">
                        <c:v>2019</c:v>
                      </c:pt>
                      <c:pt idx="2">
                        <c:v>2020</c:v>
                      </c:pt>
                      <c:pt idx="3">
                        <c:v>2021</c:v>
                      </c:pt>
                      <c:pt idx="4">
                        <c:v>2022</c:v>
                      </c:pt>
                    </c:numCache>
                  </c:numRef>
                </c:cat>
                <c:val>
                  <c:numRef>
                    <c:extLst>
                      <c:ext uri="{02D57815-91ED-43cb-92C2-25804820EDAC}">
                        <c15:formulaRef>
                          <c15:sqref>Chart!$G$2:$G$6</c15:sqref>
                        </c15:formulaRef>
                      </c:ext>
                    </c:extLst>
                    <c:numCache>
                      <c:formatCode>General</c:formatCode>
                      <c:ptCount val="5"/>
                      <c:pt idx="0">
                        <c:v>2018</c:v>
                      </c:pt>
                      <c:pt idx="1">
                        <c:v>2019</c:v>
                      </c:pt>
                      <c:pt idx="2">
                        <c:v>2020</c:v>
                      </c:pt>
                      <c:pt idx="3">
                        <c:v>2021</c:v>
                      </c:pt>
                      <c:pt idx="4">
                        <c:v>2022</c:v>
                      </c:pt>
                    </c:numCache>
                  </c:numRef>
                </c:val>
                <c:extLst>
                  <c:ext xmlns:c16="http://schemas.microsoft.com/office/drawing/2014/chart" uri="{C3380CC4-5D6E-409C-BE32-E72D297353CC}">
                    <c16:uniqueId val="{0000000C-2E2B-4E53-B006-C5E8DBBFDE18}"/>
                  </c:ext>
                </c:extLst>
              </c15:ser>
            </c15:filteredBarSeries>
          </c:ext>
        </c:extLst>
      </c:barChart>
      <c:catAx>
        <c:axId val="174889600"/>
        <c:scaling>
          <c:orientation val="minMax"/>
        </c:scaling>
        <c:delete val="0"/>
        <c:axPos val="b"/>
        <c:title>
          <c:tx>
            <c:rich>
              <a:bodyPr/>
              <a:lstStyle/>
              <a:p>
                <a:pPr>
                  <a:defRPr/>
                </a:pPr>
                <a:r>
                  <a:rPr lang="en-US"/>
                  <a:t>Accident Year</a:t>
                </a:r>
              </a:p>
            </c:rich>
          </c:tx>
          <c:layout>
            <c:manualLayout>
              <c:xMode val="edge"/>
              <c:yMode val="edge"/>
              <c:x val="0.45950329897115216"/>
              <c:y val="0.94661612663306927"/>
            </c:manualLayout>
          </c:layout>
          <c:overlay val="0"/>
        </c:title>
        <c:numFmt formatCode="General" sourceLinked="1"/>
        <c:majorTickMark val="none"/>
        <c:minorTickMark val="none"/>
        <c:tickLblPos val="nextTo"/>
        <c:spPr>
          <a:ln w="12700">
            <a:solidFill>
              <a:schemeClr val="bg1">
                <a:lumMod val="75000"/>
              </a:schemeClr>
            </a:solidFill>
          </a:ln>
        </c:spPr>
        <c:txPr>
          <a:bodyPr rot="0"/>
          <a:lstStyle/>
          <a:p>
            <a:pPr>
              <a:defRPr/>
            </a:pPr>
            <a:endParaRPr lang="en-US"/>
          </a:p>
        </c:txPr>
        <c:crossAx val="174904064"/>
        <c:crossesAt val="-15"/>
        <c:auto val="1"/>
        <c:lblAlgn val="ctr"/>
        <c:lblOffset val="200"/>
        <c:tickLblSkip val="1"/>
        <c:noMultiLvlLbl val="0"/>
      </c:catAx>
      <c:valAx>
        <c:axId val="174904064"/>
        <c:scaling>
          <c:orientation val="minMax"/>
          <c:max val="270"/>
          <c:min val="0"/>
        </c:scaling>
        <c:delete val="0"/>
        <c:axPos val="l"/>
        <c:numFmt formatCode="0" sourceLinked="0"/>
        <c:majorTickMark val="none"/>
        <c:minorTickMark val="none"/>
        <c:tickLblPos val="none"/>
        <c:spPr>
          <a:ln>
            <a:noFill/>
          </a:ln>
        </c:spPr>
        <c:crossAx val="174889600"/>
        <c:crosses val="autoZero"/>
        <c:crossBetween val="between"/>
        <c:majorUnit val="60"/>
        <c:minorUnit val="8"/>
      </c:valAx>
      <c:spPr>
        <a:noFill/>
        <a:ln w="25400">
          <a:noFill/>
        </a:ln>
      </c:spPr>
    </c:plotArea>
    <c:plotVisOnly val="1"/>
    <c:dispBlanksAs val="gap"/>
    <c:showDLblsOverMax val="0"/>
  </c:chart>
  <c:txPr>
    <a:bodyPr/>
    <a:lstStyle/>
    <a:p>
      <a:pPr>
        <a:defRPr sz="1400" b="0">
          <a:solidFill>
            <a:schemeClr val="bg1">
              <a:lumMod val="65000"/>
            </a:schemeClr>
          </a:solidFill>
          <a:latin typeface="+mj-lt"/>
          <a:cs typeface="Arial" panose="020B0604020202020204" pitchFamily="34" charset="0"/>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013179470184132E-2"/>
          <c:y val="3.2605699916830766E-2"/>
          <c:w val="0.94326191563011141"/>
          <c:h val="0.88018517328222423"/>
        </c:manualLayout>
      </c:layout>
      <c:barChart>
        <c:barDir val="col"/>
        <c:grouping val="stacked"/>
        <c:varyColors val="0"/>
        <c:ser>
          <c:idx val="0"/>
          <c:order val="0"/>
          <c:tx>
            <c:strRef>
              <c:f>Sheet1!$E$1</c:f>
              <c:strCache>
                <c:ptCount val="1"/>
                <c:pt idx="0">
                  <c:v>Grey (x100)</c:v>
                </c:pt>
              </c:strCache>
            </c:strRef>
          </c:tx>
          <c:spPr>
            <a:solidFill>
              <a:sysClr val="window" lastClr="FFFFFF">
                <a:lumMod val="85000"/>
              </a:sysClr>
            </a:solidFill>
            <a:ln w="12700">
              <a:solidFill>
                <a:schemeClr val="bg1"/>
              </a:solidFill>
            </a:ln>
            <a:scene3d>
              <a:camera prst="orthographicFront"/>
              <a:lightRig rig="threePt" dir="t"/>
            </a:scene3d>
          </c:spPr>
          <c:invertIfNegative val="0"/>
          <c:cat>
            <c:numRef>
              <c:f>Sheet1!$A$3:$A$16</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Sheet1!$E$3:$E$16</c:f>
              <c:numCache>
                <c:formatCode>General</c:formatCode>
                <c:ptCount val="14"/>
                <c:pt idx="0">
                  <c:v>-6.9</c:v>
                </c:pt>
                <c:pt idx="1">
                  <c:v>-3</c:v>
                </c:pt>
                <c:pt idx="2">
                  <c:v>0.6</c:v>
                </c:pt>
                <c:pt idx="3">
                  <c:v>-5.8000000000000007</c:v>
                </c:pt>
                <c:pt idx="4">
                  <c:v>-5.8000000000000007</c:v>
                </c:pt>
                <c:pt idx="5">
                  <c:v>0.8</c:v>
                </c:pt>
                <c:pt idx="6">
                  <c:v>-7.3999999999999995</c:v>
                </c:pt>
                <c:pt idx="7">
                  <c:v>-5</c:v>
                </c:pt>
                <c:pt idx="8">
                  <c:v>-5.5</c:v>
                </c:pt>
                <c:pt idx="9">
                  <c:v>-0.1</c:v>
                </c:pt>
                <c:pt idx="10">
                  <c:v>-0.4</c:v>
                </c:pt>
                <c:pt idx="11">
                  <c:v>-6.3</c:v>
                </c:pt>
              </c:numCache>
            </c:numRef>
          </c:val>
          <c:extLst>
            <c:ext xmlns:c16="http://schemas.microsoft.com/office/drawing/2014/chart" uri="{C3380CC4-5D6E-409C-BE32-E72D297353CC}">
              <c16:uniqueId val="{00000000-AF1B-43D5-B91A-FE133C0A4DBF}"/>
            </c:ext>
          </c:extLst>
        </c:ser>
        <c:ser>
          <c:idx val="1"/>
          <c:order val="1"/>
          <c:tx>
            <c:strRef>
              <c:f>Sheet1!$D$1</c:f>
              <c:strCache>
                <c:ptCount val="1"/>
                <c:pt idx="0">
                  <c:v>Highlight</c:v>
                </c:pt>
              </c:strCache>
            </c:strRef>
          </c:tx>
          <c:spPr>
            <a:solidFill>
              <a:srgbClr val="008AFE"/>
            </a:solidFill>
          </c:spPr>
          <c:invertIfNegative val="0"/>
          <c:cat>
            <c:numRef>
              <c:f>Sheet1!$A$3:$A$16</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Sheet1!$D$3:$D$16</c:f>
              <c:numCache>
                <c:formatCode>General</c:formatCode>
                <c:ptCount val="14"/>
                <c:pt idx="12" formatCode="0.0">
                  <c:v>0.6</c:v>
                </c:pt>
                <c:pt idx="13" formatCode="0.0">
                  <c:v>-1.9</c:v>
                </c:pt>
              </c:numCache>
            </c:numRef>
          </c:val>
          <c:extLst>
            <c:ext xmlns:c16="http://schemas.microsoft.com/office/drawing/2014/chart" uri="{C3380CC4-5D6E-409C-BE32-E72D297353CC}">
              <c16:uniqueId val="{00000001-AF1B-43D5-B91A-FE133C0A4DBF}"/>
            </c:ext>
          </c:extLst>
        </c:ser>
        <c:ser>
          <c:idx val="2"/>
          <c:order val="2"/>
          <c:tx>
            <c:strRef>
              <c:f>Sheet1!$D$1</c:f>
              <c:strCache>
                <c:ptCount val="1"/>
                <c:pt idx="0">
                  <c:v>Highlight</c:v>
                </c:pt>
              </c:strCache>
            </c:strRef>
          </c:tx>
          <c:spPr>
            <a:noFill/>
          </c:spPr>
          <c:invertIfNegative val="0"/>
          <c:dLbls>
            <c:spPr>
              <a:noFill/>
              <a:ln>
                <a:noFill/>
              </a:ln>
              <a:effectLst/>
            </c:spPr>
            <c:txPr>
              <a:bodyPr/>
              <a:lstStyle/>
              <a:p>
                <a:pPr>
                  <a:defRPr>
                    <a:solidFill>
                      <a:srgbClr val="505050"/>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Sheet1!$A$3:$A$16</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Sheet1!$D$3:$D$16</c:f>
              <c:numCache>
                <c:formatCode>General</c:formatCode>
                <c:ptCount val="14"/>
                <c:pt idx="12" formatCode="0.0">
                  <c:v>0.6</c:v>
                </c:pt>
                <c:pt idx="13" formatCode="0.0">
                  <c:v>-1.9</c:v>
                </c:pt>
              </c:numCache>
            </c:numRef>
          </c:val>
          <c:extLst>
            <c:ext xmlns:c16="http://schemas.microsoft.com/office/drawing/2014/chart" uri="{C3380CC4-5D6E-409C-BE32-E72D297353CC}">
              <c16:uniqueId val="{00000002-AF1B-43D5-B91A-FE133C0A4DBF}"/>
            </c:ext>
          </c:extLst>
        </c:ser>
        <c:dLbls>
          <c:showLegendKey val="0"/>
          <c:showVal val="0"/>
          <c:showCatName val="0"/>
          <c:showSerName val="0"/>
          <c:showPercent val="0"/>
          <c:showBubbleSize val="0"/>
        </c:dLbls>
        <c:gapWidth val="50"/>
        <c:overlap val="100"/>
        <c:axId val="42287104"/>
        <c:axId val="42288640"/>
      </c:barChart>
      <c:catAx>
        <c:axId val="42287104"/>
        <c:scaling>
          <c:orientation val="minMax"/>
        </c:scaling>
        <c:delete val="0"/>
        <c:axPos val="b"/>
        <c:numFmt formatCode="General" sourceLinked="0"/>
        <c:majorTickMark val="none"/>
        <c:minorTickMark val="none"/>
        <c:tickLblPos val="low"/>
        <c:spPr>
          <a:ln w="12700" cap="rnd">
            <a:solidFill>
              <a:sysClr val="window" lastClr="FFFFFF">
                <a:lumMod val="75000"/>
              </a:sysClr>
            </a:solidFill>
          </a:ln>
        </c:spPr>
        <c:txPr>
          <a:bodyPr/>
          <a:lstStyle/>
          <a:p>
            <a:pPr>
              <a:defRPr>
                <a:highlight>
                  <a:srgbClr val="EDE6E0"/>
                </a:highlight>
              </a:defRPr>
            </a:pPr>
            <a:endParaRPr lang="en-US"/>
          </a:p>
        </c:txPr>
        <c:crossAx val="42288640"/>
        <c:crosses val="autoZero"/>
        <c:auto val="1"/>
        <c:lblAlgn val="ctr"/>
        <c:lblOffset val="0"/>
        <c:noMultiLvlLbl val="0"/>
      </c:catAx>
      <c:valAx>
        <c:axId val="42288640"/>
        <c:scaling>
          <c:orientation val="minMax"/>
          <c:max val="15"/>
          <c:min val="-15"/>
        </c:scaling>
        <c:delete val="0"/>
        <c:axPos val="l"/>
        <c:numFmt formatCode="#,##0" sourceLinked="0"/>
        <c:majorTickMark val="none"/>
        <c:minorTickMark val="none"/>
        <c:tickLblPos val="nextTo"/>
        <c:spPr>
          <a:ln>
            <a:noFill/>
          </a:ln>
        </c:spPr>
        <c:txPr>
          <a:bodyPr/>
          <a:lstStyle/>
          <a:p>
            <a:pPr>
              <a:defRPr>
                <a:solidFill>
                  <a:schemeClr val="tx1"/>
                </a:solidFill>
              </a:defRPr>
            </a:pPr>
            <a:endParaRPr lang="en-US"/>
          </a:p>
        </c:txPr>
        <c:crossAx val="42287104"/>
        <c:crosses val="autoZero"/>
        <c:crossBetween val="between"/>
      </c:valAx>
    </c:plotArea>
    <c:plotVisOnly val="1"/>
    <c:dispBlanksAs val="gap"/>
    <c:showDLblsOverMax val="0"/>
  </c:chart>
  <c:txPr>
    <a:bodyPr/>
    <a:lstStyle/>
    <a:p>
      <a:pPr>
        <a:defRPr sz="1400">
          <a:solidFill>
            <a:schemeClr val="bg1">
              <a:lumMod val="65000"/>
            </a:schemeClr>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12027531211197E-2"/>
          <c:y val="2.5173944975069858E-2"/>
          <c:w val="1"/>
          <c:h val="0.84755382122209888"/>
        </c:manualLayout>
      </c:layout>
      <c:barChart>
        <c:barDir val="col"/>
        <c:grouping val="stacked"/>
        <c:varyColors val="0"/>
        <c:ser>
          <c:idx val="0"/>
          <c:order val="0"/>
          <c:tx>
            <c:strRef>
              <c:f>Sheet1!$F$1</c:f>
              <c:strCache>
                <c:ptCount val="1"/>
                <c:pt idx="0">
                  <c:v>Grey $'s</c:v>
                </c:pt>
              </c:strCache>
            </c:strRef>
          </c:tx>
          <c:spPr>
            <a:solidFill>
              <a:schemeClr val="bg1">
                <a:lumMod val="85000"/>
              </a:schemeClr>
            </a:solidFill>
            <a:ln>
              <a:noFill/>
            </a:ln>
            <a:effectLst/>
            <a:scene3d>
              <a:camera prst="orthographicFront"/>
              <a:lightRig rig="threePt" dir="t"/>
            </a:scene3d>
          </c:spPr>
          <c:invertIfNegative val="0"/>
          <c:dPt>
            <c:idx val="7"/>
            <c:invertIfNegative val="0"/>
            <c:bubble3D val="0"/>
            <c:spPr>
              <a:solidFill>
                <a:schemeClr val="bg1">
                  <a:lumMod val="85000"/>
                </a:schemeClr>
              </a:solidFill>
              <a:ln>
                <a:noFill/>
              </a:ln>
              <a:effectLst/>
              <a:scene3d>
                <a:camera prst="orthographicFront"/>
                <a:lightRig rig="threePt" dir="t"/>
              </a:scene3d>
            </c:spPr>
            <c:extLst>
              <c:ext xmlns:c16="http://schemas.microsoft.com/office/drawing/2014/chart" uri="{C3380CC4-5D6E-409C-BE32-E72D297353CC}">
                <c16:uniqueId val="{00000001-0B24-4832-9FE7-19B5A119FE37}"/>
              </c:ext>
            </c:extLst>
          </c:dPt>
          <c:dLbls>
            <c:delete val="1"/>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Sheet1!$F$2:$F$16</c:f>
              <c:numCache>
                <c:formatCode>General</c:formatCode>
                <c:ptCount val="15"/>
                <c:pt idx="0">
                  <c:v>13.268000000000001</c:v>
                </c:pt>
                <c:pt idx="1">
                  <c:v>13.902000000000001</c:v>
                </c:pt>
                <c:pt idx="2">
                  <c:v>13.139000000000001</c:v>
                </c:pt>
                <c:pt idx="3">
                  <c:v>14.064</c:v>
                </c:pt>
                <c:pt idx="4">
                  <c:v>14.008000000000001</c:v>
                </c:pt>
                <c:pt idx="5">
                  <c:v>14.389000000000001</c:v>
                </c:pt>
                <c:pt idx="6">
                  <c:v>14.547000000000001</c:v>
                </c:pt>
                <c:pt idx="7">
                  <c:v>13.336</c:v>
                </c:pt>
                <c:pt idx="8">
                  <c:v>14.576000000000001</c:v>
                </c:pt>
                <c:pt idx="9">
                  <c:v>14.515000000000001</c:v>
                </c:pt>
                <c:pt idx="10">
                  <c:v>14.557</c:v>
                </c:pt>
                <c:pt idx="11">
                  <c:v>15.966000000000001</c:v>
                </c:pt>
                <c:pt idx="12">
                  <c:v>15.963000000000001</c:v>
                </c:pt>
              </c:numCache>
            </c:numRef>
          </c:val>
          <c:extLst>
            <c:ext xmlns:c16="http://schemas.microsoft.com/office/drawing/2014/chart" uri="{C3380CC4-5D6E-409C-BE32-E72D297353CC}">
              <c16:uniqueId val="{00000002-0B24-4832-9FE7-19B5A119FE37}"/>
            </c:ext>
          </c:extLst>
        </c:ser>
        <c:ser>
          <c:idx val="2"/>
          <c:order val="1"/>
          <c:tx>
            <c:strRef>
              <c:f>Sheet1!$D$1</c:f>
              <c:strCache>
                <c:ptCount val="1"/>
                <c:pt idx="0">
                  <c:v>Highlight $s</c:v>
                </c:pt>
              </c:strCache>
            </c:strRef>
          </c:tx>
          <c:spPr>
            <a:solidFill>
              <a:schemeClr val="accent1"/>
            </a:solidFill>
            <a:ln>
              <a:no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Sheet1!$D$2:$D$16</c:f>
              <c:numCache>
                <c:formatCode>General</c:formatCode>
                <c:ptCount val="15"/>
                <c:pt idx="13" formatCode="0.0">
                  <c:v>15.105</c:v>
                </c:pt>
                <c:pt idx="14" formatCode="0.0">
                  <c:v>16.135999999999999</c:v>
                </c:pt>
              </c:numCache>
            </c:numRef>
          </c:val>
          <c:extLst>
            <c:ext xmlns:c16="http://schemas.microsoft.com/office/drawing/2014/chart" uri="{C3380CC4-5D6E-409C-BE32-E72D297353CC}">
              <c16:uniqueId val="{00000003-0B24-4832-9FE7-19B5A119FE37}"/>
            </c:ext>
          </c:extLst>
        </c:ser>
        <c:ser>
          <c:idx val="3"/>
          <c:order val="2"/>
          <c:tx>
            <c:strRef>
              <c:f>Sheet1!$E$1</c:f>
              <c:strCache>
                <c:ptCount val="1"/>
                <c:pt idx="0">
                  <c:v>Highlight % Chg</c:v>
                </c:pt>
              </c:strCache>
            </c:strRef>
          </c:tx>
          <c:spPr>
            <a:noFill/>
            <a:ln>
              <a:noFill/>
            </a:ln>
          </c:spPr>
          <c:invertIfNegative val="0"/>
          <c:dLbls>
            <c:dLbl>
              <c:idx val="0"/>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B24-4832-9FE7-19B5A119FE37}"/>
                </c:ext>
              </c:extLst>
            </c:dLbl>
            <c:dLbl>
              <c:idx val="1"/>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B24-4832-9FE7-19B5A119FE37}"/>
                </c:ext>
              </c:extLst>
            </c:dLbl>
            <c:dLbl>
              <c:idx val="2"/>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B24-4832-9FE7-19B5A119FE37}"/>
                </c:ext>
              </c:extLst>
            </c:dLbl>
            <c:dLbl>
              <c:idx val="3"/>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B24-4832-9FE7-19B5A119FE37}"/>
                </c:ext>
              </c:extLst>
            </c:dLbl>
            <c:dLbl>
              <c:idx val="4"/>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B24-4832-9FE7-19B5A119FE37}"/>
                </c:ext>
              </c:extLst>
            </c:dLbl>
            <c:dLbl>
              <c:idx val="5"/>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0B24-4832-9FE7-19B5A119FE37}"/>
                </c:ext>
              </c:extLst>
            </c:dLbl>
            <c:dLbl>
              <c:idx val="6"/>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B24-4832-9FE7-19B5A119FE37}"/>
                </c:ext>
              </c:extLst>
            </c:dLbl>
            <c:dLbl>
              <c:idx val="7"/>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B24-4832-9FE7-19B5A119FE37}"/>
                </c:ext>
              </c:extLst>
            </c:dLbl>
            <c:dLbl>
              <c:idx val="8"/>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B24-4832-9FE7-19B5A119FE37}"/>
                </c:ext>
              </c:extLst>
            </c:dLbl>
            <c:dLbl>
              <c:idx val="9"/>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B24-4832-9FE7-19B5A119FE37}"/>
                </c:ext>
              </c:extLst>
            </c:dLbl>
            <c:dLbl>
              <c:idx val="10"/>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B24-4832-9FE7-19B5A119FE37}"/>
                </c:ext>
              </c:extLst>
            </c:dLbl>
            <c:dLbl>
              <c:idx val="11"/>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B24-4832-9FE7-19B5A119FE37}"/>
                </c:ext>
              </c:extLst>
            </c:dLbl>
            <c:dLbl>
              <c:idx val="12"/>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B24-4832-9FE7-19B5A119FE37}"/>
                </c:ext>
              </c:extLst>
            </c:dLbl>
            <c:dLbl>
              <c:idx val="13"/>
              <c:tx>
                <c:rich>
                  <a:bodyPr/>
                  <a:lstStyle/>
                  <a:p>
                    <a:fld id="{AF301D78-ECB2-4660-9C0B-94DA3F307F18}"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0B24-4832-9FE7-19B5A119FE37}"/>
                </c:ext>
              </c:extLst>
            </c:dLbl>
            <c:dLbl>
              <c:idx val="14"/>
              <c:tx>
                <c:rich>
                  <a:bodyPr/>
                  <a:lstStyle/>
                  <a:p>
                    <a:fld id="{6E23973F-0A98-4297-B5DA-56F1F493D62E}"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0B24-4832-9FE7-19B5A119FE37}"/>
                </c:ext>
              </c:extLst>
            </c:dLbl>
            <c:spPr>
              <a:noFill/>
              <a:ln>
                <a:noFill/>
              </a:ln>
              <a:effectLst/>
            </c:spPr>
            <c:txPr>
              <a:bodyPr/>
              <a:lstStyle/>
              <a:p>
                <a:pPr algn="ctr">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Sheet1!$D$2:$D$16</c:f>
              <c:numCache>
                <c:formatCode>General</c:formatCode>
                <c:ptCount val="15"/>
                <c:pt idx="13" formatCode="0.0">
                  <c:v>15.105</c:v>
                </c:pt>
                <c:pt idx="14" formatCode="0.0">
                  <c:v>16.135999999999999</c:v>
                </c:pt>
              </c:numCache>
            </c:numRef>
          </c:val>
          <c:extLst>
            <c:ext xmlns:c15="http://schemas.microsoft.com/office/drawing/2012/chart" uri="{02D57815-91ED-43cb-92C2-25804820EDAC}">
              <c15:datalabelsRange>
                <c15:f>Sheet1!$E$2:$E$16</c15:f>
                <c15:dlblRangeCache>
                  <c:ptCount val="15"/>
                  <c:pt idx="13">
                    <c:v>-5.4%</c:v>
                  </c:pt>
                  <c:pt idx="14">
                    <c:v>6.8%</c:v>
                  </c:pt>
                </c15:dlblRangeCache>
              </c15:datalabelsRange>
            </c:ext>
            <c:ext xmlns:c16="http://schemas.microsoft.com/office/drawing/2014/chart" uri="{C3380CC4-5D6E-409C-BE32-E72D297353CC}">
              <c16:uniqueId val="{00000013-0B24-4832-9FE7-19B5A119FE37}"/>
            </c:ext>
          </c:extLst>
        </c:ser>
        <c:dLbls>
          <c:dLblPos val="ctr"/>
          <c:showLegendKey val="0"/>
          <c:showVal val="1"/>
          <c:showCatName val="0"/>
          <c:showSerName val="0"/>
          <c:showPercent val="0"/>
          <c:showBubbleSize val="0"/>
        </c:dLbls>
        <c:gapWidth val="50"/>
        <c:overlap val="100"/>
        <c:axId val="162626176"/>
        <c:axId val="162636160"/>
      </c:barChart>
      <c:catAx>
        <c:axId val="162626176"/>
        <c:scaling>
          <c:orientation val="minMax"/>
        </c:scaling>
        <c:delete val="0"/>
        <c:axPos val="b"/>
        <c:numFmt formatCode="General" sourceLinked="1"/>
        <c:majorTickMark val="none"/>
        <c:minorTickMark val="none"/>
        <c:tickLblPos val="low"/>
        <c:spPr>
          <a:noFill/>
          <a:ln w="12700" cap="flat" cmpd="sng" algn="ctr">
            <a:solidFill>
              <a:schemeClr val="bg1">
                <a:lumMod val="75000"/>
              </a:schemeClr>
            </a:solidFill>
            <a:prstDash val="solid"/>
            <a:round/>
          </a:ln>
          <a:effectLst/>
        </c:spPr>
        <c:txPr>
          <a:bodyPr rot="0"/>
          <a:lstStyle/>
          <a:p>
            <a:pPr>
              <a:defRPr/>
            </a:pPr>
            <a:endParaRPr lang="en-US"/>
          </a:p>
        </c:txPr>
        <c:crossAx val="162636160"/>
        <c:crossesAt val="0"/>
        <c:auto val="1"/>
        <c:lblAlgn val="ctr"/>
        <c:lblOffset val="0"/>
        <c:noMultiLvlLbl val="0"/>
      </c:catAx>
      <c:valAx>
        <c:axId val="162636160"/>
        <c:scaling>
          <c:orientation val="minMax"/>
          <c:max val="50"/>
          <c:min val="0"/>
        </c:scaling>
        <c:delete val="0"/>
        <c:axPos val="l"/>
        <c:numFmt formatCode="General" sourceLinked="1"/>
        <c:majorTickMark val="none"/>
        <c:minorTickMark val="none"/>
        <c:tickLblPos val="nextTo"/>
        <c:spPr>
          <a:ln>
            <a:noFill/>
          </a:ln>
        </c:spPr>
        <c:crossAx val="162626176"/>
        <c:crosses val="autoZero"/>
        <c:crossBetween val="between"/>
        <c:majorUnit val="10"/>
        <c:minorUnit val="5"/>
      </c:valAx>
      <c:spPr>
        <a:noFill/>
        <a:ln>
          <a:noFill/>
        </a:ln>
        <a:effectLst/>
      </c:spPr>
    </c:plotArea>
    <c:plotVisOnly val="1"/>
    <c:dispBlanksAs val="gap"/>
    <c:showDLblsOverMax val="0"/>
  </c:chart>
  <c:spPr>
    <a:noFill/>
    <a:ln w="9525" cap="flat" cmpd="sng" algn="ctr">
      <a:noFill/>
      <a:prstDash val="solid"/>
    </a:ln>
    <a:effectLst/>
  </c:spPr>
  <c:txPr>
    <a:bodyPr/>
    <a:lstStyle/>
    <a:p>
      <a:pPr>
        <a:defRPr sz="1400" b="0" baseline="0">
          <a:solidFill>
            <a:schemeClr val="tx1"/>
          </a:solidFill>
          <a:latin typeface="+mj-lt"/>
          <a:ea typeface="Verdana" panose="020B0604030504040204" pitchFamily="34" charset="0"/>
          <a:cs typeface="Verdana" panose="020B060403050404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094914978557793E-2"/>
          <c:y val="3.1484887390410866E-2"/>
          <c:w val="1"/>
          <c:h val="0.86516613020662281"/>
        </c:manualLayout>
      </c:layout>
      <c:barChart>
        <c:barDir val="col"/>
        <c:grouping val="stacked"/>
        <c:varyColors val="0"/>
        <c:ser>
          <c:idx val="0"/>
          <c:order val="0"/>
          <c:tx>
            <c:strRef>
              <c:f>Sheet1!$F$1</c:f>
              <c:strCache>
                <c:ptCount val="1"/>
                <c:pt idx="0">
                  <c:v>Grey $'s</c:v>
                </c:pt>
              </c:strCache>
            </c:strRef>
          </c:tx>
          <c:spPr>
            <a:solidFill>
              <a:schemeClr val="bg1">
                <a:lumMod val="85000"/>
              </a:schemeClr>
            </a:solidFill>
            <a:ln>
              <a:noFill/>
            </a:ln>
            <a:effectLst/>
            <a:scene3d>
              <a:camera prst="orthographicFront"/>
              <a:lightRig rig="threePt" dir="t"/>
            </a:scene3d>
          </c:spPr>
          <c:invertIfNegative val="0"/>
          <c:dPt>
            <c:idx val="7"/>
            <c:invertIfNegative val="0"/>
            <c:bubble3D val="0"/>
            <c:spPr>
              <a:solidFill>
                <a:schemeClr val="bg1">
                  <a:lumMod val="85000"/>
                </a:schemeClr>
              </a:solidFill>
              <a:ln>
                <a:noFill/>
              </a:ln>
              <a:effectLst/>
              <a:scene3d>
                <a:camera prst="orthographicFront"/>
                <a:lightRig rig="threePt" dir="t"/>
              </a:scene3d>
            </c:spPr>
            <c:extLst>
              <c:ext xmlns:c16="http://schemas.microsoft.com/office/drawing/2014/chart" uri="{C3380CC4-5D6E-409C-BE32-E72D297353CC}">
                <c16:uniqueId val="{00000001-33B1-48EF-85F7-36BBAD455F8B}"/>
              </c:ext>
            </c:extLst>
          </c:dPt>
          <c:dLbls>
            <c:delete val="1"/>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Sheet1!$F$2:$F$16</c:f>
              <c:numCache>
                <c:formatCode>General</c:formatCode>
                <c:ptCount val="15"/>
                <c:pt idx="0">
                  <c:v>24.094000000000001</c:v>
                </c:pt>
                <c:pt idx="1">
                  <c:v>26.234000000000002</c:v>
                </c:pt>
                <c:pt idx="2">
                  <c:v>27.846</c:v>
                </c:pt>
                <c:pt idx="3">
                  <c:v>29.558</c:v>
                </c:pt>
                <c:pt idx="4">
                  <c:v>31.068999999999999</c:v>
                </c:pt>
                <c:pt idx="5">
                  <c:v>32.497</c:v>
                </c:pt>
                <c:pt idx="6">
                  <c:v>33.511000000000003</c:v>
                </c:pt>
                <c:pt idx="7">
                  <c:v>30.827999999999999</c:v>
                </c:pt>
                <c:pt idx="8">
                  <c:v>32.411000000000001</c:v>
                </c:pt>
                <c:pt idx="9">
                  <c:v>34.256</c:v>
                </c:pt>
                <c:pt idx="10">
                  <c:v>33.823999999999998</c:v>
                </c:pt>
                <c:pt idx="11">
                  <c:v>35.552999999999997</c:v>
                </c:pt>
                <c:pt idx="12">
                  <c:v>34.951999999999998</c:v>
                </c:pt>
              </c:numCache>
            </c:numRef>
          </c:val>
          <c:extLst>
            <c:ext xmlns:c16="http://schemas.microsoft.com/office/drawing/2014/chart" uri="{C3380CC4-5D6E-409C-BE32-E72D297353CC}">
              <c16:uniqueId val="{00000002-33B1-48EF-85F7-36BBAD455F8B}"/>
            </c:ext>
          </c:extLst>
        </c:ser>
        <c:ser>
          <c:idx val="2"/>
          <c:order val="1"/>
          <c:tx>
            <c:strRef>
              <c:f>Sheet1!$D$1</c:f>
              <c:strCache>
                <c:ptCount val="1"/>
                <c:pt idx="0">
                  <c:v>Highlight $s</c:v>
                </c:pt>
              </c:strCache>
            </c:strRef>
          </c:tx>
          <c:spPr>
            <a:solidFill>
              <a:schemeClr val="accent1"/>
            </a:solidFill>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Sheet1!$D$2:$D$16</c:f>
              <c:numCache>
                <c:formatCode>General</c:formatCode>
                <c:ptCount val="15"/>
                <c:pt idx="13" formatCode="0.0">
                  <c:v>32.021999999999998</c:v>
                </c:pt>
                <c:pt idx="14" formatCode="0.0">
                  <c:v>35.097000000000001</c:v>
                </c:pt>
              </c:numCache>
            </c:numRef>
          </c:val>
          <c:extLst>
            <c:ext xmlns:c16="http://schemas.microsoft.com/office/drawing/2014/chart" uri="{C3380CC4-5D6E-409C-BE32-E72D297353CC}">
              <c16:uniqueId val="{00000003-33B1-48EF-85F7-36BBAD455F8B}"/>
            </c:ext>
          </c:extLst>
        </c:ser>
        <c:ser>
          <c:idx val="3"/>
          <c:order val="2"/>
          <c:tx>
            <c:strRef>
              <c:f>Sheet1!$E$1</c:f>
              <c:strCache>
                <c:ptCount val="1"/>
                <c:pt idx="0">
                  <c:v>Highlight % Chg</c:v>
                </c:pt>
              </c:strCache>
            </c:strRef>
          </c:tx>
          <c:spPr>
            <a:noFill/>
          </c:spPr>
          <c:invertIfNegative val="0"/>
          <c:dLbls>
            <c:dLbl>
              <c:idx val="0"/>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3B1-48EF-85F7-36BBAD455F8B}"/>
                </c:ext>
              </c:extLst>
            </c:dLbl>
            <c:dLbl>
              <c:idx val="1"/>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3B1-48EF-85F7-36BBAD455F8B}"/>
                </c:ext>
              </c:extLst>
            </c:dLbl>
            <c:dLbl>
              <c:idx val="2"/>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3B1-48EF-85F7-36BBAD455F8B}"/>
                </c:ext>
              </c:extLst>
            </c:dLbl>
            <c:dLbl>
              <c:idx val="3"/>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3B1-48EF-85F7-36BBAD455F8B}"/>
                </c:ext>
              </c:extLst>
            </c:dLbl>
            <c:dLbl>
              <c:idx val="4"/>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33B1-48EF-85F7-36BBAD455F8B}"/>
                </c:ext>
              </c:extLst>
            </c:dLbl>
            <c:dLbl>
              <c:idx val="5"/>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3B1-48EF-85F7-36BBAD455F8B}"/>
                </c:ext>
              </c:extLst>
            </c:dLbl>
            <c:dLbl>
              <c:idx val="6"/>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33B1-48EF-85F7-36BBAD455F8B}"/>
                </c:ext>
              </c:extLst>
            </c:dLbl>
            <c:dLbl>
              <c:idx val="7"/>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33B1-48EF-85F7-36BBAD455F8B}"/>
                </c:ext>
              </c:extLst>
            </c:dLbl>
            <c:dLbl>
              <c:idx val="8"/>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3B1-48EF-85F7-36BBAD455F8B}"/>
                </c:ext>
              </c:extLst>
            </c:dLbl>
            <c:dLbl>
              <c:idx val="9"/>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33B1-48EF-85F7-36BBAD455F8B}"/>
                </c:ext>
              </c:extLst>
            </c:dLbl>
            <c:dLbl>
              <c:idx val="10"/>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33B1-48EF-85F7-36BBAD455F8B}"/>
                </c:ext>
              </c:extLst>
            </c:dLbl>
            <c:dLbl>
              <c:idx val="11"/>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33B1-48EF-85F7-36BBAD455F8B}"/>
                </c:ext>
              </c:extLst>
            </c:dLbl>
            <c:dLbl>
              <c:idx val="12"/>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33B1-48EF-85F7-36BBAD455F8B}"/>
                </c:ext>
              </c:extLst>
            </c:dLbl>
            <c:dLbl>
              <c:idx val="13"/>
              <c:tx>
                <c:rich>
                  <a:bodyPr/>
                  <a:lstStyle/>
                  <a:p>
                    <a:fld id="{5AFFE49E-5A87-49A6-B16D-E8B756FA0FE3}"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33B1-48EF-85F7-36BBAD455F8B}"/>
                </c:ext>
              </c:extLst>
            </c:dLbl>
            <c:dLbl>
              <c:idx val="14"/>
              <c:tx>
                <c:rich>
                  <a:bodyPr/>
                  <a:lstStyle/>
                  <a:p>
                    <a:fld id="{C174839A-13AB-4F39-BEBD-C3E8E55D9CAA}"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33B1-48EF-85F7-36BBAD455F8B}"/>
                </c:ext>
              </c:extLst>
            </c:dLbl>
            <c:spPr>
              <a:noFill/>
              <a:ln>
                <a:noFill/>
              </a:ln>
              <a:effectLst/>
            </c:sp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Sheet1!$D$2:$D$16</c:f>
              <c:numCache>
                <c:formatCode>General</c:formatCode>
                <c:ptCount val="15"/>
                <c:pt idx="13" formatCode="0.0">
                  <c:v>32.021999999999998</c:v>
                </c:pt>
                <c:pt idx="14" formatCode="0.0">
                  <c:v>35.097000000000001</c:v>
                </c:pt>
              </c:numCache>
            </c:numRef>
          </c:val>
          <c:extLst>
            <c:ext xmlns:c15="http://schemas.microsoft.com/office/drawing/2012/chart" uri="{02D57815-91ED-43cb-92C2-25804820EDAC}">
              <c15:datalabelsRange>
                <c15:f>Sheet1!$E$2:$E$16</c15:f>
                <c15:dlblRangeCache>
                  <c:ptCount val="15"/>
                  <c:pt idx="13">
                    <c:v>-8.4%</c:v>
                  </c:pt>
                  <c:pt idx="14">
                    <c:v>9.6%</c:v>
                  </c:pt>
                </c15:dlblRangeCache>
              </c15:datalabelsRange>
            </c:ext>
            <c:ext xmlns:c16="http://schemas.microsoft.com/office/drawing/2014/chart" uri="{C3380CC4-5D6E-409C-BE32-E72D297353CC}">
              <c16:uniqueId val="{00000013-33B1-48EF-85F7-36BBAD455F8B}"/>
            </c:ext>
          </c:extLst>
        </c:ser>
        <c:dLbls>
          <c:dLblPos val="ctr"/>
          <c:showLegendKey val="0"/>
          <c:showVal val="1"/>
          <c:showCatName val="0"/>
          <c:showSerName val="0"/>
          <c:showPercent val="0"/>
          <c:showBubbleSize val="0"/>
        </c:dLbls>
        <c:gapWidth val="50"/>
        <c:overlap val="100"/>
        <c:axId val="161797632"/>
        <c:axId val="161799168"/>
      </c:barChart>
      <c:catAx>
        <c:axId val="161797632"/>
        <c:scaling>
          <c:orientation val="minMax"/>
        </c:scaling>
        <c:delete val="0"/>
        <c:axPos val="b"/>
        <c:numFmt formatCode="General" sourceLinked="1"/>
        <c:majorTickMark val="none"/>
        <c:minorTickMark val="none"/>
        <c:tickLblPos val="low"/>
        <c:spPr>
          <a:noFill/>
          <a:ln w="12700" cap="flat" cmpd="sng" algn="ctr">
            <a:solidFill>
              <a:schemeClr val="bg1">
                <a:lumMod val="75000"/>
              </a:schemeClr>
            </a:solidFill>
            <a:prstDash val="solid"/>
            <a:round/>
          </a:ln>
          <a:effectLst/>
        </c:spPr>
        <c:txPr>
          <a:bodyPr rot="0"/>
          <a:lstStyle/>
          <a:p>
            <a:pPr>
              <a:defRPr/>
            </a:pPr>
            <a:endParaRPr lang="en-US"/>
          </a:p>
        </c:txPr>
        <c:crossAx val="161799168"/>
        <c:crossesAt val="-0.1"/>
        <c:auto val="1"/>
        <c:lblAlgn val="ctr"/>
        <c:lblOffset val="0"/>
        <c:noMultiLvlLbl val="0"/>
      </c:catAx>
      <c:valAx>
        <c:axId val="161799168"/>
        <c:scaling>
          <c:orientation val="minMax"/>
          <c:max val="50"/>
          <c:min val="0"/>
        </c:scaling>
        <c:delete val="0"/>
        <c:axPos val="l"/>
        <c:numFmt formatCode="General" sourceLinked="1"/>
        <c:majorTickMark val="none"/>
        <c:minorTickMark val="none"/>
        <c:tickLblPos val="nextTo"/>
        <c:spPr>
          <a:ln>
            <a:noFill/>
          </a:ln>
        </c:spPr>
        <c:crossAx val="161797632"/>
        <c:crosses val="autoZero"/>
        <c:crossBetween val="between"/>
        <c:majorUnit val="10"/>
        <c:minorUnit val="5"/>
      </c:valAx>
      <c:spPr>
        <a:noFill/>
        <a:ln>
          <a:noFill/>
        </a:ln>
        <a:effectLst/>
      </c:spPr>
    </c:plotArea>
    <c:plotVisOnly val="1"/>
    <c:dispBlanksAs val="gap"/>
    <c:showDLblsOverMax val="0"/>
  </c:chart>
  <c:spPr>
    <a:noFill/>
    <a:ln w="9525" cap="flat" cmpd="sng" algn="ctr">
      <a:noFill/>
      <a:prstDash val="solid"/>
    </a:ln>
    <a:effectLst/>
  </c:spPr>
  <c:txPr>
    <a:bodyPr/>
    <a:lstStyle/>
    <a:p>
      <a:pPr>
        <a:defRPr sz="1400" b="0" baseline="0">
          <a:solidFill>
            <a:schemeClr val="tx1"/>
          </a:solidFill>
          <a:latin typeface="+mj-lt"/>
          <a:ea typeface="Verdana" panose="020B0604030504040204" pitchFamily="34" charset="0"/>
          <a:cs typeface="Verdana" panose="020B060403050404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815601713579"/>
          <c:y val="0.18302578861486843"/>
          <c:w val="0.81362840151446603"/>
          <c:h val="0.7051498540726634"/>
        </c:manualLayout>
      </c:layout>
      <c:barChart>
        <c:barDir val="bar"/>
        <c:grouping val="percentStacked"/>
        <c:varyColors val="0"/>
        <c:ser>
          <c:idx val="0"/>
          <c:order val="0"/>
          <c:tx>
            <c:strRef>
              <c:f>Sheet1!$B$1</c:f>
              <c:strCache>
                <c:ptCount val="1"/>
                <c:pt idx="0">
                  <c:v>Indemnity</c:v>
                </c:pt>
              </c:strCache>
            </c:strRef>
          </c:tx>
          <c:spPr>
            <a:solidFill>
              <a:schemeClr val="accent1"/>
            </a:solidFill>
            <a:ln>
              <a:noFill/>
            </a:ln>
            <a:effectLst/>
            <a:scene3d>
              <a:camera prst="orthographicFront"/>
              <a:lightRig rig="threePt" dir="t"/>
            </a:scene3d>
          </c:spPr>
          <c:invertIfNegative val="0"/>
          <c:dPt>
            <c:idx val="0"/>
            <c:invertIfNegative val="0"/>
            <c:bubble3D val="0"/>
            <c:extLst>
              <c:ext xmlns:c16="http://schemas.microsoft.com/office/drawing/2014/chart" uri="{C3380CC4-5D6E-409C-BE32-E72D297353CC}">
                <c16:uniqueId val="{00000000-56F5-492A-A76A-610A9EED6C61}"/>
              </c:ext>
            </c:extLst>
          </c:dPt>
          <c:dPt>
            <c:idx val="1"/>
            <c:invertIfNegative val="0"/>
            <c:bubble3D val="0"/>
            <c:extLst>
              <c:ext xmlns:c16="http://schemas.microsoft.com/office/drawing/2014/chart" uri="{C3380CC4-5D6E-409C-BE32-E72D297353CC}">
                <c16:uniqueId val="{00000001-56F5-492A-A76A-610A9EED6C61}"/>
              </c:ext>
            </c:extLst>
          </c:dPt>
          <c:dPt>
            <c:idx val="2"/>
            <c:invertIfNegative val="0"/>
            <c:bubble3D val="0"/>
            <c:extLst>
              <c:ext xmlns:c16="http://schemas.microsoft.com/office/drawing/2014/chart" uri="{C3380CC4-5D6E-409C-BE32-E72D297353CC}">
                <c16:uniqueId val="{00000002-56F5-492A-A76A-610A9EED6C61}"/>
              </c:ext>
            </c:extLst>
          </c:dPt>
          <c:dPt>
            <c:idx val="3"/>
            <c:invertIfNegative val="0"/>
            <c:bubble3D val="0"/>
            <c:extLst>
              <c:ext xmlns:c16="http://schemas.microsoft.com/office/drawing/2014/chart" uri="{C3380CC4-5D6E-409C-BE32-E72D297353CC}">
                <c16:uniqueId val="{00000003-56F5-492A-A76A-610A9EED6C61}"/>
              </c:ext>
            </c:extLst>
          </c:dPt>
          <c:dPt>
            <c:idx val="4"/>
            <c:invertIfNegative val="0"/>
            <c:bubble3D val="0"/>
            <c:extLst>
              <c:ext xmlns:c16="http://schemas.microsoft.com/office/drawing/2014/chart" uri="{C3380CC4-5D6E-409C-BE32-E72D297353CC}">
                <c16:uniqueId val="{00000004-56F5-492A-A76A-610A9EED6C61}"/>
              </c:ext>
            </c:extLst>
          </c:dPt>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Indiana</c:v>
                </c:pt>
                <c:pt idx="1">
                  <c:v>Region</c:v>
                </c:pt>
                <c:pt idx="2">
                  <c:v>Countrywide</c:v>
                </c:pt>
              </c:strCache>
            </c:strRef>
          </c:cat>
          <c:val>
            <c:numRef>
              <c:f>Sheet1!$B$2:$B$4</c:f>
              <c:numCache>
                <c:formatCode>0.0%</c:formatCode>
                <c:ptCount val="3"/>
                <c:pt idx="0">
                  <c:v>0.30623374980560153</c:v>
                </c:pt>
                <c:pt idx="1">
                  <c:v>0.48203305781101163</c:v>
                </c:pt>
                <c:pt idx="2">
                  <c:v>0.45650437328187177</c:v>
                </c:pt>
              </c:numCache>
            </c:numRef>
          </c:val>
          <c:extLst>
            <c:ext xmlns:c16="http://schemas.microsoft.com/office/drawing/2014/chart" uri="{C3380CC4-5D6E-409C-BE32-E72D297353CC}">
              <c16:uniqueId val="{00000005-56F5-492A-A76A-610A9EED6C61}"/>
            </c:ext>
          </c:extLst>
        </c:ser>
        <c:ser>
          <c:idx val="1"/>
          <c:order val="1"/>
          <c:tx>
            <c:strRef>
              <c:f>Sheet1!$C$1</c:f>
              <c:strCache>
                <c:ptCount val="1"/>
                <c:pt idx="0">
                  <c:v>Medical  </c:v>
                </c:pt>
              </c:strCache>
            </c:strRef>
          </c:tx>
          <c:spPr>
            <a:solidFill>
              <a:srgbClr val="FF9B2D"/>
            </a:solidFill>
            <a:ln>
              <a:noFill/>
            </a:ln>
            <a:effectLst/>
            <a:scene3d>
              <a:camera prst="orthographicFront"/>
              <a:lightRig rig="threePt" dir="t"/>
            </a:scene3d>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Verdana" panose="020B0604030504040204" pitchFamily="34" charset="0"/>
                    <a:cs typeface="Verdan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Indiana</c:v>
                </c:pt>
                <c:pt idx="1">
                  <c:v>Region</c:v>
                </c:pt>
                <c:pt idx="2">
                  <c:v>Countrywide</c:v>
                </c:pt>
              </c:strCache>
            </c:strRef>
          </c:cat>
          <c:val>
            <c:numRef>
              <c:f>Sheet1!$C$2:$C$4</c:f>
              <c:numCache>
                <c:formatCode>0.0%</c:formatCode>
                <c:ptCount val="3"/>
                <c:pt idx="0">
                  <c:v>0.69376625019439853</c:v>
                </c:pt>
                <c:pt idx="1">
                  <c:v>0.51796694218898831</c:v>
                </c:pt>
                <c:pt idx="2">
                  <c:v>0.54349562671812823</c:v>
                </c:pt>
              </c:numCache>
            </c:numRef>
          </c:val>
          <c:extLst>
            <c:ext xmlns:c16="http://schemas.microsoft.com/office/drawing/2014/chart" uri="{C3380CC4-5D6E-409C-BE32-E72D297353CC}">
              <c16:uniqueId val="{00000006-56F5-492A-A76A-610A9EED6C61}"/>
            </c:ext>
          </c:extLst>
        </c:ser>
        <c:dLbls>
          <c:showLegendKey val="0"/>
          <c:showVal val="0"/>
          <c:showCatName val="0"/>
          <c:showSerName val="0"/>
          <c:showPercent val="0"/>
          <c:showBubbleSize val="0"/>
        </c:dLbls>
        <c:gapWidth val="100"/>
        <c:overlap val="100"/>
        <c:axId val="162235520"/>
        <c:axId val="162221440"/>
      </c:barChart>
      <c:valAx>
        <c:axId val="162221440"/>
        <c:scaling>
          <c:orientation val="minMax"/>
        </c:scaling>
        <c:delete val="1"/>
        <c:axPos val="t"/>
        <c:numFmt formatCode="0%" sourceLinked="1"/>
        <c:majorTickMark val="out"/>
        <c:minorTickMark val="none"/>
        <c:tickLblPos val="nextTo"/>
        <c:crossAx val="162235520"/>
        <c:crosses val="autoZero"/>
        <c:crossBetween val="between"/>
      </c:valAx>
      <c:catAx>
        <c:axId val="162235520"/>
        <c:scaling>
          <c:orientation val="maxMin"/>
        </c:scaling>
        <c:delete val="0"/>
        <c:axPos val="l"/>
        <c:numFmt formatCode="General" sourceLinked="0"/>
        <c:majorTickMark val="out"/>
        <c:minorTickMark val="none"/>
        <c:tickLblPos val="nextTo"/>
        <c:spPr>
          <a:noFill/>
          <a:ln w="25400" cap="flat" cmpd="sng" algn="ctr">
            <a:noFill/>
            <a:prstDash val="solid"/>
            <a:round/>
          </a:ln>
          <a:effectLst/>
        </c:spPr>
        <c:txPr>
          <a:bodyPr rot="60000" spcFirstLastPara="1" vertOverflow="ellipsis" wrap="square" anchor="ctr" anchorCtr="1"/>
          <a:lstStyle/>
          <a:p>
            <a:pPr>
              <a:defRPr sz="1400" b="0" i="0" u="none" strike="noStrike" kern="1200" baseline="0">
                <a:solidFill>
                  <a:srgbClr val="505050"/>
                </a:solidFill>
                <a:latin typeface="+mn-lt"/>
                <a:ea typeface="Verdana" panose="020B0604030504040204" pitchFamily="34" charset="0"/>
                <a:cs typeface="Verdana" panose="020B0604030504040204" pitchFamily="34" charset="0"/>
              </a:defRPr>
            </a:pPr>
            <a:endParaRPr lang="en-US"/>
          </a:p>
        </c:txPr>
        <c:crossAx val="162221440"/>
        <c:crosses val="autoZero"/>
        <c:auto val="1"/>
        <c:lblAlgn val="ctr"/>
        <c:lblOffset val="100"/>
        <c:noMultiLvlLbl val="0"/>
      </c:catAx>
      <c:spPr>
        <a:noFill/>
        <a:ln>
          <a:noFill/>
        </a:ln>
        <a:effectLst/>
      </c:spPr>
    </c:plotArea>
    <c:plotVisOnly val="1"/>
    <c:dispBlanksAs val="gap"/>
    <c:showDLblsOverMax val="0"/>
  </c:chart>
  <c:spPr>
    <a:pattFill prst="pct5">
      <a:fgClr>
        <a:schemeClr val="bg1">
          <a:lumMod val="85000"/>
        </a:schemeClr>
      </a:fgClr>
      <a:bgClr>
        <a:schemeClr val="bg1"/>
      </a:bgClr>
    </a:pattFill>
    <a:ln w="9525" cap="flat" cmpd="sng" algn="ctr">
      <a:noFill/>
      <a:prstDash val="solid"/>
    </a:ln>
    <a:effectLst/>
  </c:spPr>
  <c:txPr>
    <a:bodyPr/>
    <a:lstStyle/>
    <a:p>
      <a:pPr>
        <a:defRPr sz="1400" b="1">
          <a:solidFill>
            <a:schemeClr val="tx1">
              <a:lumMod val="50000"/>
              <a:lumOff val="50000"/>
            </a:schemeClr>
          </a:solidFill>
          <a:latin typeface="+mj-lt"/>
          <a:ea typeface="Verdana" panose="020B0604030504040204" pitchFamily="34" charset="0"/>
          <a:cs typeface="Verdana" panose="020B060403050404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77600773111591E-3"/>
          <c:y val="0.1174550128895063"/>
          <c:w val="0.99680652804431213"/>
          <c:h val="0.73555340865290753"/>
        </c:manualLayout>
      </c:layout>
      <c:lineChart>
        <c:grouping val="standard"/>
        <c:varyColors val="0"/>
        <c:ser>
          <c:idx val="0"/>
          <c:order val="0"/>
          <c:tx>
            <c:strRef>
              <c:f>Sheet1!$B$1</c:f>
              <c:strCache>
                <c:ptCount val="1"/>
                <c:pt idx="0">
                  <c:v>Indemnity</c:v>
                </c:pt>
              </c:strCache>
            </c:strRef>
          </c:tx>
          <c:spPr>
            <a:ln w="28575" cap="rnd" cmpd="sng" algn="ctr">
              <a:solidFill>
                <a:srgbClr val="0070C0"/>
              </a:solidFill>
              <a:prstDash val="solid"/>
              <a:round/>
            </a:ln>
            <a:effectLst/>
          </c:spPr>
          <c:marker>
            <c:symbol val="none"/>
          </c:marker>
          <c:dLbls>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18-4129-BCE3-B9022D9B9C15}"/>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Verdana" panose="020B0604030504040204" pitchFamily="34" charset="0"/>
                    <a:cs typeface="Verdana" panose="020B060403050404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Sheet1!$B$2:$B$16</c:f>
              <c:numCache>
                <c:formatCode>0.00</c:formatCode>
                <c:ptCount val="15"/>
                <c:pt idx="0">
                  <c:v>0.61099999999999999</c:v>
                </c:pt>
                <c:pt idx="1">
                  <c:v>0.59</c:v>
                </c:pt>
                <c:pt idx="2">
                  <c:v>0.53800000000000003</c:v>
                </c:pt>
                <c:pt idx="3">
                  <c:v>0.56399999999999995</c:v>
                </c:pt>
                <c:pt idx="4">
                  <c:v>0.51500000000000001</c:v>
                </c:pt>
                <c:pt idx="5">
                  <c:v>0.48899999999999999</c:v>
                </c:pt>
                <c:pt idx="6">
                  <c:v>0.49099999999999999</c:v>
                </c:pt>
                <c:pt idx="7">
                  <c:v>0.40500000000000003</c:v>
                </c:pt>
                <c:pt idx="8">
                  <c:v>0.41099999999999998</c:v>
                </c:pt>
                <c:pt idx="9">
                  <c:v>0.377</c:v>
                </c:pt>
                <c:pt idx="10">
                  <c:v>0.36499999999999999</c:v>
                </c:pt>
                <c:pt idx="11">
                  <c:v>0.38700000000000001</c:v>
                </c:pt>
                <c:pt idx="12">
                  <c:v>0.35</c:v>
                </c:pt>
                <c:pt idx="13">
                  <c:v>0.315</c:v>
                </c:pt>
                <c:pt idx="14">
                  <c:v>0.308</c:v>
                </c:pt>
              </c:numCache>
            </c:numRef>
          </c:val>
          <c:smooth val="0"/>
          <c:extLst>
            <c:ext xmlns:c16="http://schemas.microsoft.com/office/drawing/2014/chart" uri="{C3380CC4-5D6E-409C-BE32-E72D297353CC}">
              <c16:uniqueId val="{00000001-0118-4129-BCE3-B9022D9B9C15}"/>
            </c:ext>
          </c:extLst>
        </c:ser>
        <c:ser>
          <c:idx val="1"/>
          <c:order val="1"/>
          <c:tx>
            <c:strRef>
              <c:f>Sheet1!$C$1</c:f>
              <c:strCache>
                <c:ptCount val="1"/>
                <c:pt idx="0">
                  <c:v>Medical</c:v>
                </c:pt>
              </c:strCache>
            </c:strRef>
          </c:tx>
          <c:spPr>
            <a:ln w="28575" cap="rnd" cmpd="sng" algn="ctr">
              <a:solidFill>
                <a:srgbClr val="EF7C00"/>
              </a:solidFill>
              <a:prstDash val="solid"/>
              <a:round/>
            </a:ln>
            <a:effectLst/>
          </c:spPr>
          <c:marker>
            <c:symbol val="none"/>
          </c:marker>
          <c:dLbls>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18-4129-BCE3-B9022D9B9C15}"/>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Verdana" panose="020B0604030504040204" pitchFamily="34" charset="0"/>
                    <a:cs typeface="Verdana" panose="020B060403050404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Sheet1!$C$2:$C$16</c:f>
              <c:numCache>
                <c:formatCode>0.00</c:formatCode>
                <c:ptCount val="15"/>
                <c:pt idx="0">
                  <c:v>1.115</c:v>
                </c:pt>
                <c:pt idx="1">
                  <c:v>1.1140000000000001</c:v>
                </c:pt>
                <c:pt idx="2">
                  <c:v>1.1399999999999999</c:v>
                </c:pt>
                <c:pt idx="3">
                  <c:v>1.1859999999999999</c:v>
                </c:pt>
                <c:pt idx="4">
                  <c:v>1.141</c:v>
                </c:pt>
                <c:pt idx="5">
                  <c:v>1.1040000000000001</c:v>
                </c:pt>
                <c:pt idx="6">
                  <c:v>1.1299999999999999</c:v>
                </c:pt>
                <c:pt idx="7">
                  <c:v>0.93600000000000005</c:v>
                </c:pt>
                <c:pt idx="8">
                  <c:v>0.91300000000000003</c:v>
                </c:pt>
                <c:pt idx="9">
                  <c:v>0.89</c:v>
                </c:pt>
                <c:pt idx="10">
                  <c:v>0.84899999999999998</c:v>
                </c:pt>
                <c:pt idx="11">
                  <c:v>0.86299999999999999</c:v>
                </c:pt>
                <c:pt idx="12">
                  <c:v>0.76700000000000002</c:v>
                </c:pt>
                <c:pt idx="13">
                  <c:v>0.66700000000000004</c:v>
                </c:pt>
                <c:pt idx="14">
                  <c:v>0.67</c:v>
                </c:pt>
              </c:numCache>
            </c:numRef>
          </c:val>
          <c:smooth val="0"/>
          <c:extLst>
            <c:ext xmlns:c16="http://schemas.microsoft.com/office/drawing/2014/chart" uri="{C3380CC4-5D6E-409C-BE32-E72D297353CC}">
              <c16:uniqueId val="{00000003-0118-4129-BCE3-B9022D9B9C15}"/>
            </c:ext>
          </c:extLst>
        </c:ser>
        <c:dLbls>
          <c:dLblPos val="t"/>
          <c:showLegendKey val="0"/>
          <c:showVal val="1"/>
          <c:showCatName val="0"/>
          <c:showSerName val="0"/>
          <c:showPercent val="0"/>
          <c:showBubbleSize val="0"/>
        </c:dLbls>
        <c:smooth val="0"/>
        <c:axId val="161253248"/>
        <c:axId val="161280000"/>
      </c:lineChart>
      <c:catAx>
        <c:axId val="16125324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Verdana" panose="020B0604030504040204" pitchFamily="34" charset="0"/>
                    <a:cs typeface="Verdana" panose="020B0604030504040204" pitchFamily="34" charset="0"/>
                  </a:defRPr>
                </a:pPr>
                <a:r>
                  <a:rPr lang="en-US"/>
                  <a:t>Policy Year</a:t>
                </a:r>
              </a:p>
            </c:rich>
          </c:tx>
          <c:layout>
            <c:manualLayout>
              <c:xMode val="edge"/>
              <c:yMode val="edge"/>
              <c:x val="0.4867082360896024"/>
              <c:y val="0.9269787642745623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w="25400" cap="flat" cmpd="sng" algn="ctr">
            <a:noFill/>
            <a:prstDash val="solid"/>
            <a:round/>
          </a:ln>
          <a:effectLst/>
        </c:spPr>
        <c:txPr>
          <a:bodyPr rot="0" spcFirstLastPara="1" vertOverflow="ellipsis" wrap="square" anchor="ctr" anchorCtr="1"/>
          <a:lstStyle/>
          <a:p>
            <a:pPr>
              <a:defRPr sz="1400" b="1" i="0" u="none" strike="noStrike" kern="1200" baseline="0">
                <a:solidFill>
                  <a:schemeClr val="tx1"/>
                </a:solidFill>
                <a:latin typeface="+mn-lt"/>
                <a:ea typeface="Verdana" panose="020B0604030504040204" pitchFamily="34" charset="0"/>
                <a:cs typeface="Verdana" panose="020B0604030504040204" pitchFamily="34" charset="0"/>
              </a:defRPr>
            </a:pPr>
            <a:endParaRPr lang="en-US"/>
          </a:p>
        </c:txPr>
        <c:crossAx val="161280000"/>
        <c:crosses val="autoZero"/>
        <c:auto val="1"/>
        <c:lblAlgn val="ctr"/>
        <c:lblOffset val="100"/>
        <c:tickLblSkip val="1"/>
        <c:tickMarkSkip val="1"/>
        <c:noMultiLvlLbl val="0"/>
      </c:catAx>
      <c:valAx>
        <c:axId val="161280000"/>
        <c:scaling>
          <c:orientation val="minMax"/>
          <c:min val="0.30000000000000004"/>
        </c:scaling>
        <c:delete val="0"/>
        <c:axPos val="l"/>
        <c:numFmt formatCode="0.00" sourceLinked="0"/>
        <c:majorTickMark val="out"/>
        <c:minorTickMark val="none"/>
        <c:tickLblPos val="nextTo"/>
        <c:spPr>
          <a:noFill/>
          <a:ln w="25400" cap="flat" cmpd="sng" algn="ctr">
            <a:noFill/>
            <a:prstDash val="solid"/>
            <a:round/>
          </a:ln>
          <a:effectLst/>
        </c:spPr>
        <c:txPr>
          <a:bodyPr rot="0" spcFirstLastPara="1" vertOverflow="ellipsis" wrap="square" anchor="ctr" anchorCtr="1"/>
          <a:lstStyle/>
          <a:p>
            <a:pPr>
              <a:defRPr sz="1400" b="1" i="0" u="none" strike="noStrike" kern="1200" baseline="0">
                <a:solidFill>
                  <a:schemeClr val="tx1"/>
                </a:solidFill>
                <a:latin typeface="+mn-lt"/>
                <a:ea typeface="Verdana" panose="020B0604030504040204" pitchFamily="34" charset="0"/>
                <a:cs typeface="Verdana" panose="020B0604030504040204" pitchFamily="34" charset="0"/>
              </a:defRPr>
            </a:pPr>
            <a:endParaRPr lang="en-US"/>
          </a:p>
        </c:txPr>
        <c:crossAx val="161253248"/>
        <c:crosses val="autoZero"/>
        <c:crossBetween val="between"/>
        <c:majorUnit val="0.2"/>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400" b="1" baseline="0">
          <a:solidFill>
            <a:schemeClr val="tx1"/>
          </a:solidFill>
          <a:latin typeface="+mn-lt"/>
          <a:ea typeface="Verdana" panose="020B0604030504040204" pitchFamily="34" charset="0"/>
          <a:cs typeface="Verdan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3D7EC4-5124-44FB-9FF1-04FC1D9527F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F0928742-5AFF-4650-BA70-CCEB5A33269D}">
      <dgm:prSet phldrT="[Text]" custT="1"/>
      <dgm:spPr>
        <a:noFill/>
      </dgm:spPr>
      <dgm:t>
        <a:bodyPr/>
        <a:lstStyle/>
        <a:p>
          <a:r>
            <a:rPr lang="en-US" sz="1200" b="1"/>
            <a:t>President/CEO</a:t>
          </a:r>
        </a:p>
        <a:p>
          <a:r>
            <a:rPr lang="en-US" sz="1200"/>
            <a:t>Paul Keathley</a:t>
          </a:r>
        </a:p>
      </dgm:t>
    </dgm:pt>
    <dgm:pt modelId="{0834EE71-980B-49A8-B333-455E8D6A93F5}" type="parTrans" cxnId="{51DA648C-6CA4-445F-B56F-1051D2362CEE}">
      <dgm:prSet/>
      <dgm:spPr/>
      <dgm:t>
        <a:bodyPr/>
        <a:lstStyle/>
        <a:p>
          <a:endParaRPr lang="en-US"/>
        </a:p>
      </dgm:t>
    </dgm:pt>
    <dgm:pt modelId="{988B630E-D018-470A-8975-858069603F5C}" type="sibTrans" cxnId="{51DA648C-6CA4-445F-B56F-1051D2362CEE}">
      <dgm:prSet/>
      <dgm:spPr/>
      <dgm:t>
        <a:bodyPr/>
        <a:lstStyle/>
        <a:p>
          <a:endParaRPr lang="en-US"/>
        </a:p>
      </dgm:t>
    </dgm:pt>
    <dgm:pt modelId="{27CD1700-7559-485C-9FBC-4D481AEB84DC}">
      <dgm:prSet phldrT="[Text]" custT="1"/>
      <dgm:spPr>
        <a:noFill/>
      </dgm:spPr>
      <dgm:t>
        <a:bodyPr/>
        <a:lstStyle/>
        <a:p>
          <a:pPr>
            <a:spcBef>
              <a:spcPct val="0"/>
            </a:spcBef>
            <a:spcAft>
              <a:spcPts val="0"/>
            </a:spcAft>
          </a:pPr>
          <a:r>
            <a:rPr lang="en-US" sz="1200" b="1"/>
            <a:t>Director of Finance and Operations</a:t>
          </a:r>
        </a:p>
        <a:p>
          <a:pPr>
            <a:spcBef>
              <a:spcPts val="600"/>
            </a:spcBef>
            <a:spcAft>
              <a:spcPts val="300"/>
            </a:spcAft>
          </a:pPr>
          <a:r>
            <a:rPr lang="en-US" sz="1200"/>
            <a:t>Jennifer Cox</a:t>
          </a:r>
        </a:p>
      </dgm:t>
    </dgm:pt>
    <dgm:pt modelId="{B67C2991-0E6A-4B28-A6CB-16876ED0C5B3}" type="parTrans" cxnId="{399935D7-7ADF-4F11-B24E-D28EA3E6DDEA}">
      <dgm:prSet/>
      <dgm:spPr>
        <a:ln>
          <a:solidFill>
            <a:srgbClr val="E68753"/>
          </a:solidFill>
        </a:ln>
      </dgm:spPr>
      <dgm:t>
        <a:bodyPr/>
        <a:lstStyle/>
        <a:p>
          <a:endParaRPr lang="en-US"/>
        </a:p>
      </dgm:t>
    </dgm:pt>
    <dgm:pt modelId="{A1B2CDC1-59A6-4E42-85D9-03352BFFC9C7}" type="sibTrans" cxnId="{399935D7-7ADF-4F11-B24E-D28EA3E6DDEA}">
      <dgm:prSet/>
      <dgm:spPr/>
      <dgm:t>
        <a:bodyPr/>
        <a:lstStyle/>
        <a:p>
          <a:endParaRPr lang="en-US"/>
        </a:p>
      </dgm:t>
    </dgm:pt>
    <dgm:pt modelId="{0B00EF88-A1CB-4D89-A1A2-60000F421AC2}">
      <dgm:prSet phldrT="[Text]" custT="1"/>
      <dgm:spPr>
        <a:noFill/>
      </dgm:spPr>
      <dgm:t>
        <a:bodyPr/>
        <a:lstStyle/>
        <a:p>
          <a:r>
            <a:rPr lang="en-US" sz="1200" b="1"/>
            <a:t>Finance Assistant</a:t>
          </a:r>
        </a:p>
        <a:p>
          <a:r>
            <a:rPr lang="en-US" sz="1200"/>
            <a:t>(open)</a:t>
          </a:r>
        </a:p>
      </dgm:t>
    </dgm:pt>
    <dgm:pt modelId="{31A296BA-CC63-4E3F-898B-2C48AADA38E6}" type="parTrans" cxnId="{69EAA843-9DCB-4979-B710-EBF1BA6FE483}">
      <dgm:prSet/>
      <dgm:spPr>
        <a:ln>
          <a:solidFill>
            <a:srgbClr val="E68753"/>
          </a:solidFill>
        </a:ln>
      </dgm:spPr>
      <dgm:t>
        <a:bodyPr/>
        <a:lstStyle/>
        <a:p>
          <a:endParaRPr lang="en-US"/>
        </a:p>
      </dgm:t>
    </dgm:pt>
    <dgm:pt modelId="{58682809-CF2F-4EFF-8222-5A539F2D4555}" type="sibTrans" cxnId="{69EAA843-9DCB-4979-B710-EBF1BA6FE483}">
      <dgm:prSet/>
      <dgm:spPr/>
      <dgm:t>
        <a:bodyPr/>
        <a:lstStyle/>
        <a:p>
          <a:endParaRPr lang="en-US"/>
        </a:p>
      </dgm:t>
    </dgm:pt>
    <dgm:pt modelId="{B9358298-C55D-4646-8CDF-5A6419F74E5E}">
      <dgm:prSet phldrT="[Text]" custT="1"/>
      <dgm:spPr>
        <a:noFill/>
      </dgm:spPr>
      <dgm:t>
        <a:bodyPr/>
        <a:lstStyle/>
        <a:p>
          <a:r>
            <a:rPr lang="en-US" sz="1200" b="1"/>
            <a:t>Vice President</a:t>
          </a:r>
        </a:p>
        <a:p>
          <a:r>
            <a:rPr lang="en-US" sz="1200"/>
            <a:t>Scott Lerew</a:t>
          </a:r>
        </a:p>
      </dgm:t>
    </dgm:pt>
    <dgm:pt modelId="{E32F40CC-08C6-4B92-9949-4F295BC6C1E4}" type="sibTrans" cxnId="{7BC2C136-D4DE-4C47-B1C9-5F7FA0C60FEF}">
      <dgm:prSet/>
      <dgm:spPr/>
      <dgm:t>
        <a:bodyPr/>
        <a:lstStyle/>
        <a:p>
          <a:endParaRPr lang="en-US"/>
        </a:p>
      </dgm:t>
    </dgm:pt>
    <dgm:pt modelId="{B11FEF6C-FB48-4F2B-884A-E802FE22D21E}" type="parTrans" cxnId="{7BC2C136-D4DE-4C47-B1C9-5F7FA0C60FEF}">
      <dgm:prSet/>
      <dgm:spPr>
        <a:ln>
          <a:solidFill>
            <a:srgbClr val="E68753"/>
          </a:solidFill>
        </a:ln>
      </dgm:spPr>
      <dgm:t>
        <a:bodyPr/>
        <a:lstStyle/>
        <a:p>
          <a:endParaRPr lang="en-US"/>
        </a:p>
      </dgm:t>
    </dgm:pt>
    <dgm:pt modelId="{5FB3F30A-63AC-4531-BDA7-F81B2845F92E}">
      <dgm:prSet custT="1"/>
      <dgm:spPr>
        <a:noFill/>
      </dgm:spPr>
      <dgm:t>
        <a:bodyPr/>
        <a:lstStyle/>
        <a:p>
          <a:pPr>
            <a:spcAft>
              <a:spcPct val="35000"/>
            </a:spcAft>
          </a:pPr>
          <a:r>
            <a:rPr lang="en-US" sz="1200" b="1" dirty="0"/>
            <a:t>Classification &amp; Inspection</a:t>
          </a:r>
          <a:endParaRPr lang="en-US" sz="1200" b="0" dirty="0"/>
        </a:p>
        <a:p>
          <a:pPr>
            <a:spcAft>
              <a:spcPts val="0"/>
            </a:spcAft>
          </a:pPr>
          <a:r>
            <a:rPr lang="en-US" sz="1200" b="0" dirty="0"/>
            <a:t>Daniel Geary</a:t>
          </a:r>
        </a:p>
        <a:p>
          <a:pPr>
            <a:spcAft>
              <a:spcPts val="0"/>
            </a:spcAft>
          </a:pPr>
          <a:endParaRPr lang="en-US" sz="1200" b="0"/>
        </a:p>
      </dgm:t>
    </dgm:pt>
    <dgm:pt modelId="{A6AA348B-F816-49ED-BC3E-C1C4A7653EF1}" type="parTrans" cxnId="{919B6033-CE7A-451D-90D1-FA919725C0AC}">
      <dgm:prSet/>
      <dgm:spPr>
        <a:ln>
          <a:solidFill>
            <a:srgbClr val="E68753"/>
          </a:solidFill>
        </a:ln>
      </dgm:spPr>
      <dgm:t>
        <a:bodyPr/>
        <a:lstStyle/>
        <a:p>
          <a:endParaRPr lang="en-US"/>
        </a:p>
      </dgm:t>
    </dgm:pt>
    <dgm:pt modelId="{B8547F10-4251-44D7-BF02-419E4EB9D74D}" type="sibTrans" cxnId="{919B6033-CE7A-451D-90D1-FA919725C0AC}">
      <dgm:prSet/>
      <dgm:spPr/>
      <dgm:t>
        <a:bodyPr/>
        <a:lstStyle/>
        <a:p>
          <a:endParaRPr lang="en-US"/>
        </a:p>
      </dgm:t>
    </dgm:pt>
    <dgm:pt modelId="{3AE9FCD9-0C4B-4EA5-9622-21DA0652D4AB}">
      <dgm:prSet custT="1"/>
      <dgm:spPr>
        <a:noFill/>
      </dgm:spPr>
      <dgm:t>
        <a:bodyPr/>
        <a:lstStyle/>
        <a:p>
          <a:pPr>
            <a:spcAft>
              <a:spcPct val="35000"/>
            </a:spcAft>
          </a:pPr>
          <a:r>
            <a:rPr lang="en-US" sz="1200" b="1"/>
            <a:t>Analysts</a:t>
          </a:r>
        </a:p>
        <a:p>
          <a:pPr>
            <a:spcAft>
              <a:spcPts val="0"/>
            </a:spcAft>
          </a:pPr>
          <a:r>
            <a:rPr lang="en-US" sz="1200"/>
            <a:t>Rebekah Bennett</a:t>
          </a:r>
        </a:p>
        <a:p>
          <a:pPr>
            <a:spcAft>
              <a:spcPts val="0"/>
            </a:spcAft>
          </a:pPr>
          <a:r>
            <a:rPr lang="en-US" sz="1200"/>
            <a:t>Taylor Gore</a:t>
          </a:r>
        </a:p>
        <a:p>
          <a:pPr>
            <a:spcAft>
              <a:spcPts val="0"/>
            </a:spcAft>
          </a:pPr>
          <a:r>
            <a:rPr lang="en-US" sz="1200"/>
            <a:t>Mari Kidwell</a:t>
          </a:r>
        </a:p>
        <a:p>
          <a:pPr>
            <a:spcAft>
              <a:spcPts val="0"/>
            </a:spcAft>
          </a:pPr>
          <a:endParaRPr lang="en-US" sz="1200"/>
        </a:p>
      </dgm:t>
    </dgm:pt>
    <dgm:pt modelId="{A9EBF582-3E2C-4D2A-8B8D-754DA489D577}" type="parTrans" cxnId="{E4EE0296-76A9-47AC-9178-66ED7BD02BC5}">
      <dgm:prSet/>
      <dgm:spPr>
        <a:ln>
          <a:solidFill>
            <a:srgbClr val="E68753"/>
          </a:solidFill>
        </a:ln>
      </dgm:spPr>
      <dgm:t>
        <a:bodyPr/>
        <a:lstStyle/>
        <a:p>
          <a:endParaRPr lang="en-US"/>
        </a:p>
      </dgm:t>
    </dgm:pt>
    <dgm:pt modelId="{0BDDFF97-A4EC-423D-9A26-0225D27C732B}" type="sibTrans" cxnId="{E4EE0296-76A9-47AC-9178-66ED7BD02BC5}">
      <dgm:prSet/>
      <dgm:spPr/>
      <dgm:t>
        <a:bodyPr/>
        <a:lstStyle/>
        <a:p>
          <a:endParaRPr lang="en-US"/>
        </a:p>
      </dgm:t>
    </dgm:pt>
    <dgm:pt modelId="{8EC83B06-392D-4C4D-8A0B-2650EC099792}" type="pres">
      <dgm:prSet presAssocID="{F43D7EC4-5124-44FB-9FF1-04FC1D9527FB}" presName="hierChild1" presStyleCnt="0">
        <dgm:presLayoutVars>
          <dgm:orgChart val="1"/>
          <dgm:chPref val="1"/>
          <dgm:dir/>
          <dgm:animOne val="branch"/>
          <dgm:animLvl val="lvl"/>
          <dgm:resizeHandles/>
        </dgm:presLayoutVars>
      </dgm:prSet>
      <dgm:spPr/>
    </dgm:pt>
    <dgm:pt modelId="{223D0B24-3371-495E-B5D5-5CAB1DA1663D}" type="pres">
      <dgm:prSet presAssocID="{F0928742-5AFF-4650-BA70-CCEB5A33269D}" presName="hierRoot1" presStyleCnt="0">
        <dgm:presLayoutVars>
          <dgm:hierBranch val="init"/>
        </dgm:presLayoutVars>
      </dgm:prSet>
      <dgm:spPr/>
    </dgm:pt>
    <dgm:pt modelId="{8DD2AC96-406B-4494-B245-737EF992F72B}" type="pres">
      <dgm:prSet presAssocID="{F0928742-5AFF-4650-BA70-CCEB5A33269D}" presName="rootComposite1" presStyleCnt="0"/>
      <dgm:spPr/>
    </dgm:pt>
    <dgm:pt modelId="{6DCD1304-BE08-4B9F-B008-AF4820773740}" type="pres">
      <dgm:prSet presAssocID="{F0928742-5AFF-4650-BA70-CCEB5A33269D}" presName="rootText1" presStyleLbl="node0" presStyleIdx="0" presStyleCnt="1" custScaleY="86301" custLinFactNeighborX="-39065" custLinFactNeighborY="-123">
        <dgm:presLayoutVars>
          <dgm:chPref val="3"/>
        </dgm:presLayoutVars>
      </dgm:prSet>
      <dgm:spPr/>
    </dgm:pt>
    <dgm:pt modelId="{173B62EF-6E32-42FA-8DCE-B1959181CF54}" type="pres">
      <dgm:prSet presAssocID="{F0928742-5AFF-4650-BA70-CCEB5A33269D}" presName="rootConnector1" presStyleLbl="node1" presStyleIdx="0" presStyleCnt="0"/>
      <dgm:spPr/>
    </dgm:pt>
    <dgm:pt modelId="{8DC25D54-E5D3-4D28-80A3-228B0BE7D8B2}" type="pres">
      <dgm:prSet presAssocID="{F0928742-5AFF-4650-BA70-CCEB5A33269D}" presName="hierChild2" presStyleCnt="0"/>
      <dgm:spPr/>
    </dgm:pt>
    <dgm:pt modelId="{F42E0117-43A0-49A7-B6DF-A32A625E87C2}" type="pres">
      <dgm:prSet presAssocID="{B67C2991-0E6A-4B28-A6CB-16876ED0C5B3}" presName="Name37" presStyleLbl="parChTrans1D2" presStyleIdx="0" presStyleCnt="2"/>
      <dgm:spPr/>
    </dgm:pt>
    <dgm:pt modelId="{44CB4F80-FC23-4D2A-8964-DA7A3E121720}" type="pres">
      <dgm:prSet presAssocID="{27CD1700-7559-485C-9FBC-4D481AEB84DC}" presName="hierRoot2" presStyleCnt="0">
        <dgm:presLayoutVars>
          <dgm:hierBranch val="init"/>
        </dgm:presLayoutVars>
      </dgm:prSet>
      <dgm:spPr/>
    </dgm:pt>
    <dgm:pt modelId="{80AB254D-093C-42DC-969D-C5BDD2A37CA8}" type="pres">
      <dgm:prSet presAssocID="{27CD1700-7559-485C-9FBC-4D481AEB84DC}" presName="rootComposite" presStyleCnt="0"/>
      <dgm:spPr/>
    </dgm:pt>
    <dgm:pt modelId="{A44EDF37-0014-486A-B3AB-643FFBE89C23}" type="pres">
      <dgm:prSet presAssocID="{27CD1700-7559-485C-9FBC-4D481AEB84DC}" presName="rootText" presStyleLbl="node2" presStyleIdx="0" presStyleCnt="2" custScaleX="168290" custScaleY="112800" custLinFactX="17151" custLinFactNeighborX="100000" custLinFactNeighborY="9473">
        <dgm:presLayoutVars>
          <dgm:chPref val="3"/>
        </dgm:presLayoutVars>
      </dgm:prSet>
      <dgm:spPr/>
    </dgm:pt>
    <dgm:pt modelId="{31D627BA-9CA4-4DEE-BA5D-F995C8AA4535}" type="pres">
      <dgm:prSet presAssocID="{27CD1700-7559-485C-9FBC-4D481AEB84DC}" presName="rootConnector" presStyleLbl="node2" presStyleIdx="0" presStyleCnt="2"/>
      <dgm:spPr/>
    </dgm:pt>
    <dgm:pt modelId="{F4A43B67-C1E9-4BEB-983B-0F143E9BACC5}" type="pres">
      <dgm:prSet presAssocID="{27CD1700-7559-485C-9FBC-4D481AEB84DC}" presName="hierChild4" presStyleCnt="0"/>
      <dgm:spPr/>
    </dgm:pt>
    <dgm:pt modelId="{73387ABF-DDE4-4B1E-AEED-3D5C8CB8C802}" type="pres">
      <dgm:prSet presAssocID="{31A296BA-CC63-4E3F-898B-2C48AADA38E6}" presName="Name37" presStyleLbl="parChTrans1D3" presStyleIdx="0" presStyleCnt="3"/>
      <dgm:spPr/>
    </dgm:pt>
    <dgm:pt modelId="{60606B17-0213-4521-968E-3B32825854E3}" type="pres">
      <dgm:prSet presAssocID="{0B00EF88-A1CB-4D89-A1A2-60000F421AC2}" presName="hierRoot2" presStyleCnt="0">
        <dgm:presLayoutVars>
          <dgm:hierBranch val="init"/>
        </dgm:presLayoutVars>
      </dgm:prSet>
      <dgm:spPr/>
    </dgm:pt>
    <dgm:pt modelId="{001EBE8B-2600-4E63-A834-31FDF0A1D71C}" type="pres">
      <dgm:prSet presAssocID="{0B00EF88-A1CB-4D89-A1A2-60000F421AC2}" presName="rootComposite" presStyleCnt="0"/>
      <dgm:spPr/>
    </dgm:pt>
    <dgm:pt modelId="{B297AD65-1188-46AF-99FA-25DF9DFC46EB}" type="pres">
      <dgm:prSet presAssocID="{0B00EF88-A1CB-4D89-A1A2-60000F421AC2}" presName="rootText" presStyleLbl="node3" presStyleIdx="0" presStyleCnt="3" custScaleX="133115" custScaleY="100000" custLinFactX="6952" custLinFactNeighborX="100000" custLinFactNeighborY="-7880">
        <dgm:presLayoutVars>
          <dgm:chPref val="3"/>
        </dgm:presLayoutVars>
      </dgm:prSet>
      <dgm:spPr/>
    </dgm:pt>
    <dgm:pt modelId="{5F5DE289-8A66-4340-8E3C-FE0AEBC247AC}" type="pres">
      <dgm:prSet presAssocID="{0B00EF88-A1CB-4D89-A1A2-60000F421AC2}" presName="rootConnector" presStyleLbl="node3" presStyleIdx="0" presStyleCnt="3"/>
      <dgm:spPr/>
    </dgm:pt>
    <dgm:pt modelId="{200B7A4E-544B-4BA2-85C0-2E953F252B21}" type="pres">
      <dgm:prSet presAssocID="{0B00EF88-A1CB-4D89-A1A2-60000F421AC2}" presName="hierChild4" presStyleCnt="0"/>
      <dgm:spPr/>
    </dgm:pt>
    <dgm:pt modelId="{29515ED4-F048-4D20-9A3C-E7BFD621E9B1}" type="pres">
      <dgm:prSet presAssocID="{0B00EF88-A1CB-4D89-A1A2-60000F421AC2}" presName="hierChild5" presStyleCnt="0"/>
      <dgm:spPr/>
    </dgm:pt>
    <dgm:pt modelId="{9A471E0B-C51D-4C19-9EE7-FB9CA25FF17A}" type="pres">
      <dgm:prSet presAssocID="{27CD1700-7559-485C-9FBC-4D481AEB84DC}" presName="hierChild5" presStyleCnt="0"/>
      <dgm:spPr/>
    </dgm:pt>
    <dgm:pt modelId="{A028C184-5ADD-4C2E-9452-E26C95B179EE}" type="pres">
      <dgm:prSet presAssocID="{B11FEF6C-FB48-4F2B-884A-E802FE22D21E}" presName="Name37" presStyleLbl="parChTrans1D2" presStyleIdx="1" presStyleCnt="2"/>
      <dgm:spPr/>
    </dgm:pt>
    <dgm:pt modelId="{54B5B1D6-2ABA-401E-A021-449F28D0CDB8}" type="pres">
      <dgm:prSet presAssocID="{B9358298-C55D-4646-8CDF-5A6419F74E5E}" presName="hierRoot2" presStyleCnt="0">
        <dgm:presLayoutVars>
          <dgm:hierBranch val="init"/>
        </dgm:presLayoutVars>
      </dgm:prSet>
      <dgm:spPr/>
    </dgm:pt>
    <dgm:pt modelId="{EFD788A8-7370-456D-BC33-DCE1E3A553EA}" type="pres">
      <dgm:prSet presAssocID="{B9358298-C55D-4646-8CDF-5A6419F74E5E}" presName="rootComposite" presStyleCnt="0"/>
      <dgm:spPr/>
    </dgm:pt>
    <dgm:pt modelId="{92C22B88-F567-4495-9B4D-6830CE41A8A0}" type="pres">
      <dgm:prSet presAssocID="{B9358298-C55D-4646-8CDF-5A6419F74E5E}" presName="rootText" presStyleLbl="node2" presStyleIdx="1" presStyleCnt="2" custScaleY="103350" custLinFactX="-100000" custLinFactNeighborX="-116855" custLinFactNeighborY="9473">
        <dgm:presLayoutVars>
          <dgm:chPref val="3"/>
        </dgm:presLayoutVars>
      </dgm:prSet>
      <dgm:spPr/>
    </dgm:pt>
    <dgm:pt modelId="{884C2FD5-6D0F-4B63-8A30-F08C917D946C}" type="pres">
      <dgm:prSet presAssocID="{B9358298-C55D-4646-8CDF-5A6419F74E5E}" presName="rootConnector" presStyleLbl="node2" presStyleIdx="1" presStyleCnt="2"/>
      <dgm:spPr/>
    </dgm:pt>
    <dgm:pt modelId="{FC597A0F-7608-43B9-84BE-BCD355F28A5A}" type="pres">
      <dgm:prSet presAssocID="{B9358298-C55D-4646-8CDF-5A6419F74E5E}" presName="hierChild4" presStyleCnt="0"/>
      <dgm:spPr/>
    </dgm:pt>
    <dgm:pt modelId="{6CD269F3-A29A-4B2C-9985-295AAB75AEEA}" type="pres">
      <dgm:prSet presAssocID="{A6AA348B-F816-49ED-BC3E-C1C4A7653EF1}" presName="Name37" presStyleLbl="parChTrans1D3" presStyleIdx="1" presStyleCnt="3"/>
      <dgm:spPr/>
    </dgm:pt>
    <dgm:pt modelId="{8C74280C-2FA7-4B6E-8D0D-DCCE97B2494E}" type="pres">
      <dgm:prSet presAssocID="{5FB3F30A-63AC-4531-BDA7-F81B2845F92E}" presName="hierRoot2" presStyleCnt="0">
        <dgm:presLayoutVars>
          <dgm:hierBranch val="init"/>
        </dgm:presLayoutVars>
      </dgm:prSet>
      <dgm:spPr/>
    </dgm:pt>
    <dgm:pt modelId="{DD582A6F-41AD-46EB-B043-3D68981D8AED}" type="pres">
      <dgm:prSet presAssocID="{5FB3F30A-63AC-4531-BDA7-F81B2845F92E}" presName="rootComposite" presStyleCnt="0"/>
      <dgm:spPr/>
    </dgm:pt>
    <dgm:pt modelId="{BC0EC981-E4D7-4BC8-8332-A5D260F79C8F}" type="pres">
      <dgm:prSet presAssocID="{5FB3F30A-63AC-4531-BDA7-F81B2845F92E}" presName="rootText" presStyleLbl="node3" presStyleIdx="1" presStyleCnt="3" custScaleX="108501" custScaleY="140025" custLinFactX="-100000" custLinFactNeighborX="-109494" custLinFactNeighborY="6388">
        <dgm:presLayoutVars>
          <dgm:chPref val="3"/>
        </dgm:presLayoutVars>
      </dgm:prSet>
      <dgm:spPr/>
    </dgm:pt>
    <dgm:pt modelId="{96D1FD3A-B4BF-4315-B971-A674DA61CAD2}" type="pres">
      <dgm:prSet presAssocID="{5FB3F30A-63AC-4531-BDA7-F81B2845F92E}" presName="rootConnector" presStyleLbl="node3" presStyleIdx="1" presStyleCnt="3"/>
      <dgm:spPr/>
    </dgm:pt>
    <dgm:pt modelId="{982C4A77-7E05-4AC1-AD25-3BA7CFD492C0}" type="pres">
      <dgm:prSet presAssocID="{5FB3F30A-63AC-4531-BDA7-F81B2845F92E}" presName="hierChild4" presStyleCnt="0"/>
      <dgm:spPr/>
    </dgm:pt>
    <dgm:pt modelId="{FF488B47-9FBA-4C9C-923B-7C3A8C4352A1}" type="pres">
      <dgm:prSet presAssocID="{5FB3F30A-63AC-4531-BDA7-F81B2845F92E}" presName="hierChild5" presStyleCnt="0"/>
      <dgm:spPr/>
    </dgm:pt>
    <dgm:pt modelId="{276876C7-8CAB-4192-8AE1-941C39FF99B0}" type="pres">
      <dgm:prSet presAssocID="{A9EBF582-3E2C-4D2A-8B8D-754DA489D577}" presName="Name37" presStyleLbl="parChTrans1D3" presStyleIdx="2" presStyleCnt="3"/>
      <dgm:spPr/>
    </dgm:pt>
    <dgm:pt modelId="{B999E95D-2D97-4C54-96AF-2FFDB6BD252E}" type="pres">
      <dgm:prSet presAssocID="{3AE9FCD9-0C4B-4EA5-9622-21DA0652D4AB}" presName="hierRoot2" presStyleCnt="0">
        <dgm:presLayoutVars>
          <dgm:hierBranch val="init"/>
        </dgm:presLayoutVars>
      </dgm:prSet>
      <dgm:spPr/>
    </dgm:pt>
    <dgm:pt modelId="{F133A5A0-DAC7-4F6E-9F6F-58DAEC7E215D}" type="pres">
      <dgm:prSet presAssocID="{3AE9FCD9-0C4B-4EA5-9622-21DA0652D4AB}" presName="rootComposite" presStyleCnt="0"/>
      <dgm:spPr/>
    </dgm:pt>
    <dgm:pt modelId="{9D7E027F-0CF8-45BC-A20B-5E6CE7F73A0A}" type="pres">
      <dgm:prSet presAssocID="{3AE9FCD9-0C4B-4EA5-9622-21DA0652D4AB}" presName="rootText" presStyleLbl="node3" presStyleIdx="2" presStyleCnt="3" custScaleX="120519" custScaleY="187708" custLinFactX="-100000" custLinFactNeighborX="-109494" custLinFactNeighborY="-9531">
        <dgm:presLayoutVars>
          <dgm:chPref val="3"/>
        </dgm:presLayoutVars>
      </dgm:prSet>
      <dgm:spPr/>
    </dgm:pt>
    <dgm:pt modelId="{FF44CF9F-97A7-4F9C-A58B-47E97B77171E}" type="pres">
      <dgm:prSet presAssocID="{3AE9FCD9-0C4B-4EA5-9622-21DA0652D4AB}" presName="rootConnector" presStyleLbl="node3" presStyleIdx="2" presStyleCnt="3"/>
      <dgm:spPr/>
    </dgm:pt>
    <dgm:pt modelId="{DCF579DC-9546-45D6-83EE-2E3BEF40804B}" type="pres">
      <dgm:prSet presAssocID="{3AE9FCD9-0C4B-4EA5-9622-21DA0652D4AB}" presName="hierChild4" presStyleCnt="0"/>
      <dgm:spPr/>
    </dgm:pt>
    <dgm:pt modelId="{EE73B219-0B36-49DE-B3F4-F99D44A255DD}" type="pres">
      <dgm:prSet presAssocID="{3AE9FCD9-0C4B-4EA5-9622-21DA0652D4AB}" presName="hierChild5" presStyleCnt="0"/>
      <dgm:spPr/>
    </dgm:pt>
    <dgm:pt modelId="{52EAC208-9030-4E9E-BDAF-6E70BBF3EED4}" type="pres">
      <dgm:prSet presAssocID="{B9358298-C55D-4646-8CDF-5A6419F74E5E}" presName="hierChild5" presStyleCnt="0"/>
      <dgm:spPr/>
    </dgm:pt>
    <dgm:pt modelId="{5413CEF4-E47E-462F-9D58-9EC6CDF85391}" type="pres">
      <dgm:prSet presAssocID="{F0928742-5AFF-4650-BA70-CCEB5A33269D}" presName="hierChild3" presStyleCnt="0"/>
      <dgm:spPr/>
    </dgm:pt>
  </dgm:ptLst>
  <dgm:cxnLst>
    <dgm:cxn modelId="{DD9BA803-CB90-4882-8BE3-BBC6E8E2A1BF}" type="presOf" srcId="{3AE9FCD9-0C4B-4EA5-9622-21DA0652D4AB}" destId="{FF44CF9F-97A7-4F9C-A58B-47E97B77171E}" srcOrd="1" destOrd="0" presId="urn:microsoft.com/office/officeart/2005/8/layout/orgChart1"/>
    <dgm:cxn modelId="{5596540A-5859-4D62-9D13-2C3C6175CC5A}" type="presOf" srcId="{0B00EF88-A1CB-4D89-A1A2-60000F421AC2}" destId="{B297AD65-1188-46AF-99FA-25DF9DFC46EB}" srcOrd="0" destOrd="0" presId="urn:microsoft.com/office/officeart/2005/8/layout/orgChart1"/>
    <dgm:cxn modelId="{19F6BE0F-6A73-4EAA-B5A6-AAA0024235DC}" type="presOf" srcId="{27CD1700-7559-485C-9FBC-4D481AEB84DC}" destId="{31D627BA-9CA4-4DEE-BA5D-F995C8AA4535}" srcOrd="1" destOrd="0" presId="urn:microsoft.com/office/officeart/2005/8/layout/orgChart1"/>
    <dgm:cxn modelId="{92BFDA1E-277A-48FD-BC7A-F75E05743C34}" type="presOf" srcId="{3AE9FCD9-0C4B-4EA5-9622-21DA0652D4AB}" destId="{9D7E027F-0CF8-45BC-A20B-5E6CE7F73A0A}" srcOrd="0" destOrd="0" presId="urn:microsoft.com/office/officeart/2005/8/layout/orgChart1"/>
    <dgm:cxn modelId="{919B6033-CE7A-451D-90D1-FA919725C0AC}" srcId="{B9358298-C55D-4646-8CDF-5A6419F74E5E}" destId="{5FB3F30A-63AC-4531-BDA7-F81B2845F92E}" srcOrd="0" destOrd="0" parTransId="{A6AA348B-F816-49ED-BC3E-C1C4A7653EF1}" sibTransId="{B8547F10-4251-44D7-BF02-419E4EB9D74D}"/>
    <dgm:cxn modelId="{7BC2C136-D4DE-4C47-B1C9-5F7FA0C60FEF}" srcId="{F0928742-5AFF-4650-BA70-CCEB5A33269D}" destId="{B9358298-C55D-4646-8CDF-5A6419F74E5E}" srcOrd="1" destOrd="0" parTransId="{B11FEF6C-FB48-4F2B-884A-E802FE22D21E}" sibTransId="{E32F40CC-08C6-4B92-9949-4F295BC6C1E4}"/>
    <dgm:cxn modelId="{01C38C38-328B-487D-93B3-50A88D3A684A}" type="presOf" srcId="{B67C2991-0E6A-4B28-A6CB-16876ED0C5B3}" destId="{F42E0117-43A0-49A7-B6DF-A32A625E87C2}" srcOrd="0" destOrd="0" presId="urn:microsoft.com/office/officeart/2005/8/layout/orgChart1"/>
    <dgm:cxn modelId="{60B53B3E-1EFC-4A60-820B-F54FD4A15E15}" type="presOf" srcId="{A9EBF582-3E2C-4D2A-8B8D-754DA489D577}" destId="{276876C7-8CAB-4192-8AE1-941C39FF99B0}" srcOrd="0" destOrd="0" presId="urn:microsoft.com/office/officeart/2005/8/layout/orgChart1"/>
    <dgm:cxn modelId="{99D68B3E-EF30-445B-8D09-AC8319FB5045}" type="presOf" srcId="{F43D7EC4-5124-44FB-9FF1-04FC1D9527FB}" destId="{8EC83B06-392D-4C4D-8A0B-2650EC099792}" srcOrd="0" destOrd="0" presId="urn:microsoft.com/office/officeart/2005/8/layout/orgChart1"/>
    <dgm:cxn modelId="{69EAA843-9DCB-4979-B710-EBF1BA6FE483}" srcId="{27CD1700-7559-485C-9FBC-4D481AEB84DC}" destId="{0B00EF88-A1CB-4D89-A1A2-60000F421AC2}" srcOrd="0" destOrd="0" parTransId="{31A296BA-CC63-4E3F-898B-2C48AADA38E6}" sibTransId="{58682809-CF2F-4EFF-8222-5A539F2D4555}"/>
    <dgm:cxn modelId="{69D3A448-E131-48B4-9C79-D12F73E3A06F}" type="presOf" srcId="{0B00EF88-A1CB-4D89-A1A2-60000F421AC2}" destId="{5F5DE289-8A66-4340-8E3C-FE0AEBC247AC}" srcOrd="1" destOrd="0" presId="urn:microsoft.com/office/officeart/2005/8/layout/orgChart1"/>
    <dgm:cxn modelId="{05DF2D4E-DD32-4989-AE1B-46199FFAF54F}" type="presOf" srcId="{27CD1700-7559-485C-9FBC-4D481AEB84DC}" destId="{A44EDF37-0014-486A-B3AB-643FFBE89C23}" srcOrd="0" destOrd="0" presId="urn:microsoft.com/office/officeart/2005/8/layout/orgChart1"/>
    <dgm:cxn modelId="{37B2B954-FC66-40AD-9AF0-EEA12ED581B5}" type="presOf" srcId="{B9358298-C55D-4646-8CDF-5A6419F74E5E}" destId="{884C2FD5-6D0F-4B63-8A30-F08C917D946C}" srcOrd="1" destOrd="0" presId="urn:microsoft.com/office/officeart/2005/8/layout/orgChart1"/>
    <dgm:cxn modelId="{51DA648C-6CA4-445F-B56F-1051D2362CEE}" srcId="{F43D7EC4-5124-44FB-9FF1-04FC1D9527FB}" destId="{F0928742-5AFF-4650-BA70-CCEB5A33269D}" srcOrd="0" destOrd="0" parTransId="{0834EE71-980B-49A8-B333-455E8D6A93F5}" sibTransId="{988B630E-D018-470A-8975-858069603F5C}"/>
    <dgm:cxn modelId="{E4EE0296-76A9-47AC-9178-66ED7BD02BC5}" srcId="{B9358298-C55D-4646-8CDF-5A6419F74E5E}" destId="{3AE9FCD9-0C4B-4EA5-9622-21DA0652D4AB}" srcOrd="1" destOrd="0" parTransId="{A9EBF582-3E2C-4D2A-8B8D-754DA489D577}" sibTransId="{0BDDFF97-A4EC-423D-9A26-0225D27C732B}"/>
    <dgm:cxn modelId="{C5A810A9-9745-4DAE-95B4-09052A992D4C}" type="presOf" srcId="{5FB3F30A-63AC-4531-BDA7-F81B2845F92E}" destId="{BC0EC981-E4D7-4BC8-8332-A5D260F79C8F}" srcOrd="0" destOrd="0" presId="urn:microsoft.com/office/officeart/2005/8/layout/orgChart1"/>
    <dgm:cxn modelId="{D18C2ABC-3E25-42BA-A74B-6D3F4B33F94B}" type="presOf" srcId="{A6AA348B-F816-49ED-BC3E-C1C4A7653EF1}" destId="{6CD269F3-A29A-4B2C-9985-295AAB75AEEA}" srcOrd="0" destOrd="0" presId="urn:microsoft.com/office/officeart/2005/8/layout/orgChart1"/>
    <dgm:cxn modelId="{7D09B0D0-642C-407F-8216-EAB1267A6C96}" type="presOf" srcId="{31A296BA-CC63-4E3F-898B-2C48AADA38E6}" destId="{73387ABF-DDE4-4B1E-AEED-3D5C8CB8C802}" srcOrd="0" destOrd="0" presId="urn:microsoft.com/office/officeart/2005/8/layout/orgChart1"/>
    <dgm:cxn modelId="{58BF66D1-1A87-4CF4-918D-E1897D704621}" type="presOf" srcId="{F0928742-5AFF-4650-BA70-CCEB5A33269D}" destId="{6DCD1304-BE08-4B9F-B008-AF4820773740}" srcOrd="0" destOrd="0" presId="urn:microsoft.com/office/officeart/2005/8/layout/orgChart1"/>
    <dgm:cxn modelId="{399935D7-7ADF-4F11-B24E-D28EA3E6DDEA}" srcId="{F0928742-5AFF-4650-BA70-CCEB5A33269D}" destId="{27CD1700-7559-485C-9FBC-4D481AEB84DC}" srcOrd="0" destOrd="0" parTransId="{B67C2991-0E6A-4B28-A6CB-16876ED0C5B3}" sibTransId="{A1B2CDC1-59A6-4E42-85D9-03352BFFC9C7}"/>
    <dgm:cxn modelId="{A648A9D8-89BE-4CC3-A019-7DEEE842F44A}" type="presOf" srcId="{B9358298-C55D-4646-8CDF-5A6419F74E5E}" destId="{92C22B88-F567-4495-9B4D-6830CE41A8A0}" srcOrd="0" destOrd="0" presId="urn:microsoft.com/office/officeart/2005/8/layout/orgChart1"/>
    <dgm:cxn modelId="{FA65F0DB-163F-47FD-ACEC-490454F8B87A}" type="presOf" srcId="{5FB3F30A-63AC-4531-BDA7-F81B2845F92E}" destId="{96D1FD3A-B4BF-4315-B971-A674DA61CAD2}" srcOrd="1" destOrd="0" presId="urn:microsoft.com/office/officeart/2005/8/layout/orgChart1"/>
    <dgm:cxn modelId="{4BDE71DC-A0CB-4095-8247-D5F508CADE0C}" type="presOf" srcId="{F0928742-5AFF-4650-BA70-CCEB5A33269D}" destId="{173B62EF-6E32-42FA-8DCE-B1959181CF54}" srcOrd="1" destOrd="0" presId="urn:microsoft.com/office/officeart/2005/8/layout/orgChart1"/>
    <dgm:cxn modelId="{613A9DE2-92BD-4E27-B4C4-CF0B3DF195A6}" type="presOf" srcId="{B11FEF6C-FB48-4F2B-884A-E802FE22D21E}" destId="{A028C184-5ADD-4C2E-9452-E26C95B179EE}" srcOrd="0" destOrd="0" presId="urn:microsoft.com/office/officeart/2005/8/layout/orgChart1"/>
    <dgm:cxn modelId="{FE8346E9-0C5A-4432-AE4B-F13B88337FDE}" type="presParOf" srcId="{8EC83B06-392D-4C4D-8A0B-2650EC099792}" destId="{223D0B24-3371-495E-B5D5-5CAB1DA1663D}" srcOrd="0" destOrd="0" presId="urn:microsoft.com/office/officeart/2005/8/layout/orgChart1"/>
    <dgm:cxn modelId="{983B60D6-659C-44D7-AEAC-ED40981E10DD}" type="presParOf" srcId="{223D0B24-3371-495E-B5D5-5CAB1DA1663D}" destId="{8DD2AC96-406B-4494-B245-737EF992F72B}" srcOrd="0" destOrd="0" presId="urn:microsoft.com/office/officeart/2005/8/layout/orgChart1"/>
    <dgm:cxn modelId="{EEDF573B-91C6-4DD9-A559-4C590D838C03}" type="presParOf" srcId="{8DD2AC96-406B-4494-B245-737EF992F72B}" destId="{6DCD1304-BE08-4B9F-B008-AF4820773740}" srcOrd="0" destOrd="0" presId="urn:microsoft.com/office/officeart/2005/8/layout/orgChart1"/>
    <dgm:cxn modelId="{FCF957E5-A418-4BC7-8389-225B710C0C17}" type="presParOf" srcId="{8DD2AC96-406B-4494-B245-737EF992F72B}" destId="{173B62EF-6E32-42FA-8DCE-B1959181CF54}" srcOrd="1" destOrd="0" presId="urn:microsoft.com/office/officeart/2005/8/layout/orgChart1"/>
    <dgm:cxn modelId="{921846DB-3A5C-4DCA-BC63-40C20674529D}" type="presParOf" srcId="{223D0B24-3371-495E-B5D5-5CAB1DA1663D}" destId="{8DC25D54-E5D3-4D28-80A3-228B0BE7D8B2}" srcOrd="1" destOrd="0" presId="urn:microsoft.com/office/officeart/2005/8/layout/orgChart1"/>
    <dgm:cxn modelId="{A81CF8C2-2143-4C37-9FFE-F0469EDC0F74}" type="presParOf" srcId="{8DC25D54-E5D3-4D28-80A3-228B0BE7D8B2}" destId="{F42E0117-43A0-49A7-B6DF-A32A625E87C2}" srcOrd="0" destOrd="0" presId="urn:microsoft.com/office/officeart/2005/8/layout/orgChart1"/>
    <dgm:cxn modelId="{8B934458-8714-48DC-9608-6151B3267348}" type="presParOf" srcId="{8DC25D54-E5D3-4D28-80A3-228B0BE7D8B2}" destId="{44CB4F80-FC23-4D2A-8964-DA7A3E121720}" srcOrd="1" destOrd="0" presId="urn:microsoft.com/office/officeart/2005/8/layout/orgChart1"/>
    <dgm:cxn modelId="{DC33B31B-550B-4E6C-9BC9-CEDFD975E8A2}" type="presParOf" srcId="{44CB4F80-FC23-4D2A-8964-DA7A3E121720}" destId="{80AB254D-093C-42DC-969D-C5BDD2A37CA8}" srcOrd="0" destOrd="0" presId="urn:microsoft.com/office/officeart/2005/8/layout/orgChart1"/>
    <dgm:cxn modelId="{CD0AC3CA-36DC-4A81-A48A-3A17CC31AA37}" type="presParOf" srcId="{80AB254D-093C-42DC-969D-C5BDD2A37CA8}" destId="{A44EDF37-0014-486A-B3AB-643FFBE89C23}" srcOrd="0" destOrd="0" presId="urn:microsoft.com/office/officeart/2005/8/layout/orgChart1"/>
    <dgm:cxn modelId="{D58FD350-0731-420E-8984-94CCFBD72190}" type="presParOf" srcId="{80AB254D-093C-42DC-969D-C5BDD2A37CA8}" destId="{31D627BA-9CA4-4DEE-BA5D-F995C8AA4535}" srcOrd="1" destOrd="0" presId="urn:microsoft.com/office/officeart/2005/8/layout/orgChart1"/>
    <dgm:cxn modelId="{F4891840-689D-4DAB-AC88-DAA3B0A4BC07}" type="presParOf" srcId="{44CB4F80-FC23-4D2A-8964-DA7A3E121720}" destId="{F4A43B67-C1E9-4BEB-983B-0F143E9BACC5}" srcOrd="1" destOrd="0" presId="urn:microsoft.com/office/officeart/2005/8/layout/orgChart1"/>
    <dgm:cxn modelId="{1F9C7A85-4EF6-42B7-A3DC-642C6F138FE4}" type="presParOf" srcId="{F4A43B67-C1E9-4BEB-983B-0F143E9BACC5}" destId="{73387ABF-DDE4-4B1E-AEED-3D5C8CB8C802}" srcOrd="0" destOrd="0" presId="urn:microsoft.com/office/officeart/2005/8/layout/orgChart1"/>
    <dgm:cxn modelId="{51365271-590E-4048-AA27-34BA7527A510}" type="presParOf" srcId="{F4A43B67-C1E9-4BEB-983B-0F143E9BACC5}" destId="{60606B17-0213-4521-968E-3B32825854E3}" srcOrd="1" destOrd="0" presId="urn:microsoft.com/office/officeart/2005/8/layout/orgChart1"/>
    <dgm:cxn modelId="{A911BBE3-6D39-45C7-981D-C22D22B9BCEF}" type="presParOf" srcId="{60606B17-0213-4521-968E-3B32825854E3}" destId="{001EBE8B-2600-4E63-A834-31FDF0A1D71C}" srcOrd="0" destOrd="0" presId="urn:microsoft.com/office/officeart/2005/8/layout/orgChart1"/>
    <dgm:cxn modelId="{3FFD0ECB-E50D-4068-8E8A-DCA14B9C79BE}" type="presParOf" srcId="{001EBE8B-2600-4E63-A834-31FDF0A1D71C}" destId="{B297AD65-1188-46AF-99FA-25DF9DFC46EB}" srcOrd="0" destOrd="0" presId="urn:microsoft.com/office/officeart/2005/8/layout/orgChart1"/>
    <dgm:cxn modelId="{C288590A-884B-49B5-9CC3-65E1CCCD2DB1}" type="presParOf" srcId="{001EBE8B-2600-4E63-A834-31FDF0A1D71C}" destId="{5F5DE289-8A66-4340-8E3C-FE0AEBC247AC}" srcOrd="1" destOrd="0" presId="urn:microsoft.com/office/officeart/2005/8/layout/orgChart1"/>
    <dgm:cxn modelId="{C25CB1C2-8460-44AB-B087-A5F5226B0371}" type="presParOf" srcId="{60606B17-0213-4521-968E-3B32825854E3}" destId="{200B7A4E-544B-4BA2-85C0-2E953F252B21}" srcOrd="1" destOrd="0" presId="urn:microsoft.com/office/officeart/2005/8/layout/orgChart1"/>
    <dgm:cxn modelId="{5C496884-244F-4C49-AE3D-BE3037488476}" type="presParOf" srcId="{60606B17-0213-4521-968E-3B32825854E3}" destId="{29515ED4-F048-4D20-9A3C-E7BFD621E9B1}" srcOrd="2" destOrd="0" presId="urn:microsoft.com/office/officeart/2005/8/layout/orgChart1"/>
    <dgm:cxn modelId="{4123F76D-5570-4534-91CC-044AF673CB7D}" type="presParOf" srcId="{44CB4F80-FC23-4D2A-8964-DA7A3E121720}" destId="{9A471E0B-C51D-4C19-9EE7-FB9CA25FF17A}" srcOrd="2" destOrd="0" presId="urn:microsoft.com/office/officeart/2005/8/layout/orgChart1"/>
    <dgm:cxn modelId="{F0B5A6DD-3F87-4DE8-B687-22970F0D941E}" type="presParOf" srcId="{8DC25D54-E5D3-4D28-80A3-228B0BE7D8B2}" destId="{A028C184-5ADD-4C2E-9452-E26C95B179EE}" srcOrd="2" destOrd="0" presId="urn:microsoft.com/office/officeart/2005/8/layout/orgChart1"/>
    <dgm:cxn modelId="{C9CDDB79-CC41-48F9-B533-3922B2C38B1E}" type="presParOf" srcId="{8DC25D54-E5D3-4D28-80A3-228B0BE7D8B2}" destId="{54B5B1D6-2ABA-401E-A021-449F28D0CDB8}" srcOrd="3" destOrd="0" presId="urn:microsoft.com/office/officeart/2005/8/layout/orgChart1"/>
    <dgm:cxn modelId="{53C841AC-A48F-4F19-AA22-DB82D079BA44}" type="presParOf" srcId="{54B5B1D6-2ABA-401E-A021-449F28D0CDB8}" destId="{EFD788A8-7370-456D-BC33-DCE1E3A553EA}" srcOrd="0" destOrd="0" presId="urn:microsoft.com/office/officeart/2005/8/layout/orgChart1"/>
    <dgm:cxn modelId="{DEDA91B0-D43C-4B3A-A9DA-73280C29E52B}" type="presParOf" srcId="{EFD788A8-7370-456D-BC33-DCE1E3A553EA}" destId="{92C22B88-F567-4495-9B4D-6830CE41A8A0}" srcOrd="0" destOrd="0" presId="urn:microsoft.com/office/officeart/2005/8/layout/orgChart1"/>
    <dgm:cxn modelId="{C7E3FD1F-D593-4C50-8DA7-48F39E7C984D}" type="presParOf" srcId="{EFD788A8-7370-456D-BC33-DCE1E3A553EA}" destId="{884C2FD5-6D0F-4B63-8A30-F08C917D946C}" srcOrd="1" destOrd="0" presId="urn:microsoft.com/office/officeart/2005/8/layout/orgChart1"/>
    <dgm:cxn modelId="{F4324C76-4576-4462-806C-E8604D0721FC}" type="presParOf" srcId="{54B5B1D6-2ABA-401E-A021-449F28D0CDB8}" destId="{FC597A0F-7608-43B9-84BE-BCD355F28A5A}" srcOrd="1" destOrd="0" presId="urn:microsoft.com/office/officeart/2005/8/layout/orgChart1"/>
    <dgm:cxn modelId="{FE45645F-297B-435E-8E84-995A10286DCC}" type="presParOf" srcId="{FC597A0F-7608-43B9-84BE-BCD355F28A5A}" destId="{6CD269F3-A29A-4B2C-9985-295AAB75AEEA}" srcOrd="0" destOrd="0" presId="urn:microsoft.com/office/officeart/2005/8/layout/orgChart1"/>
    <dgm:cxn modelId="{EFF7BA92-15F8-42F8-90C0-68F5CC787BE8}" type="presParOf" srcId="{FC597A0F-7608-43B9-84BE-BCD355F28A5A}" destId="{8C74280C-2FA7-4B6E-8D0D-DCCE97B2494E}" srcOrd="1" destOrd="0" presId="urn:microsoft.com/office/officeart/2005/8/layout/orgChart1"/>
    <dgm:cxn modelId="{ACB4AFAB-3936-432D-A3AD-F9DB9BBF7D67}" type="presParOf" srcId="{8C74280C-2FA7-4B6E-8D0D-DCCE97B2494E}" destId="{DD582A6F-41AD-46EB-B043-3D68981D8AED}" srcOrd="0" destOrd="0" presId="urn:microsoft.com/office/officeart/2005/8/layout/orgChart1"/>
    <dgm:cxn modelId="{0DD5DD2D-C7EB-4526-8777-8AD0E6E7C1AD}" type="presParOf" srcId="{DD582A6F-41AD-46EB-B043-3D68981D8AED}" destId="{BC0EC981-E4D7-4BC8-8332-A5D260F79C8F}" srcOrd="0" destOrd="0" presId="urn:microsoft.com/office/officeart/2005/8/layout/orgChart1"/>
    <dgm:cxn modelId="{0607C3CF-F666-43CE-AA3A-38AD3A1BBC34}" type="presParOf" srcId="{DD582A6F-41AD-46EB-B043-3D68981D8AED}" destId="{96D1FD3A-B4BF-4315-B971-A674DA61CAD2}" srcOrd="1" destOrd="0" presId="urn:microsoft.com/office/officeart/2005/8/layout/orgChart1"/>
    <dgm:cxn modelId="{4BC6BACB-7C6E-4C4D-B979-9B97BB8859EC}" type="presParOf" srcId="{8C74280C-2FA7-4B6E-8D0D-DCCE97B2494E}" destId="{982C4A77-7E05-4AC1-AD25-3BA7CFD492C0}" srcOrd="1" destOrd="0" presId="urn:microsoft.com/office/officeart/2005/8/layout/orgChart1"/>
    <dgm:cxn modelId="{9905FE51-3485-4188-9EA6-C2E78CC91E46}" type="presParOf" srcId="{8C74280C-2FA7-4B6E-8D0D-DCCE97B2494E}" destId="{FF488B47-9FBA-4C9C-923B-7C3A8C4352A1}" srcOrd="2" destOrd="0" presId="urn:microsoft.com/office/officeart/2005/8/layout/orgChart1"/>
    <dgm:cxn modelId="{61FE64DB-3E79-46FD-ACC9-EBB65D47D3C5}" type="presParOf" srcId="{FC597A0F-7608-43B9-84BE-BCD355F28A5A}" destId="{276876C7-8CAB-4192-8AE1-941C39FF99B0}" srcOrd="2" destOrd="0" presId="urn:microsoft.com/office/officeart/2005/8/layout/orgChart1"/>
    <dgm:cxn modelId="{10F489FC-3A92-49EA-A52E-3F18B1B6B468}" type="presParOf" srcId="{FC597A0F-7608-43B9-84BE-BCD355F28A5A}" destId="{B999E95D-2D97-4C54-96AF-2FFDB6BD252E}" srcOrd="3" destOrd="0" presId="urn:microsoft.com/office/officeart/2005/8/layout/orgChart1"/>
    <dgm:cxn modelId="{794BB8BF-2003-4ECA-975B-FF140D0651D6}" type="presParOf" srcId="{B999E95D-2D97-4C54-96AF-2FFDB6BD252E}" destId="{F133A5A0-DAC7-4F6E-9F6F-58DAEC7E215D}" srcOrd="0" destOrd="0" presId="urn:microsoft.com/office/officeart/2005/8/layout/orgChart1"/>
    <dgm:cxn modelId="{A484847F-DA43-45A6-B8DE-4C0CE7171BA8}" type="presParOf" srcId="{F133A5A0-DAC7-4F6E-9F6F-58DAEC7E215D}" destId="{9D7E027F-0CF8-45BC-A20B-5E6CE7F73A0A}" srcOrd="0" destOrd="0" presId="urn:microsoft.com/office/officeart/2005/8/layout/orgChart1"/>
    <dgm:cxn modelId="{EB836473-39B1-4BA2-A4FC-D2B20606143B}" type="presParOf" srcId="{F133A5A0-DAC7-4F6E-9F6F-58DAEC7E215D}" destId="{FF44CF9F-97A7-4F9C-A58B-47E97B77171E}" srcOrd="1" destOrd="0" presId="urn:microsoft.com/office/officeart/2005/8/layout/orgChart1"/>
    <dgm:cxn modelId="{1FC00D54-DAC2-4143-AD38-365024C90E99}" type="presParOf" srcId="{B999E95D-2D97-4C54-96AF-2FFDB6BD252E}" destId="{DCF579DC-9546-45D6-83EE-2E3BEF40804B}" srcOrd="1" destOrd="0" presId="urn:microsoft.com/office/officeart/2005/8/layout/orgChart1"/>
    <dgm:cxn modelId="{E10FE0F2-D54B-48C7-B994-E962029B5F6D}" type="presParOf" srcId="{B999E95D-2D97-4C54-96AF-2FFDB6BD252E}" destId="{EE73B219-0B36-49DE-B3F4-F99D44A255DD}" srcOrd="2" destOrd="0" presId="urn:microsoft.com/office/officeart/2005/8/layout/orgChart1"/>
    <dgm:cxn modelId="{0A98B0F1-14B1-4E18-A43F-86C27EE66890}" type="presParOf" srcId="{54B5B1D6-2ABA-401E-A021-449F28D0CDB8}" destId="{52EAC208-9030-4E9E-BDAF-6E70BBF3EED4}" srcOrd="2" destOrd="0" presId="urn:microsoft.com/office/officeart/2005/8/layout/orgChart1"/>
    <dgm:cxn modelId="{BA2769A9-26A3-44D0-90E1-B4D59167D7D3}" type="presParOf" srcId="{223D0B24-3371-495E-B5D5-5CAB1DA1663D}" destId="{5413CEF4-E47E-462F-9D58-9EC6CDF85391}"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39250-34D2-435D-9452-262EDEF53F8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5B48F5AE-6A71-4509-AF58-839AFBF49F7A}">
      <dgm:prSet phldrT="[Text]"/>
      <dgm:spPr/>
      <dgm:t>
        <a:bodyPr/>
        <a:lstStyle/>
        <a:p>
          <a:r>
            <a:rPr lang="en-US">
              <a:solidFill>
                <a:schemeClr val="tx1"/>
              </a:solidFill>
            </a:rPr>
            <a:t>Liberty Mutual Insurance Company </a:t>
          </a:r>
        </a:p>
      </dgm:t>
    </dgm:pt>
    <dgm:pt modelId="{0392CFD1-C67E-45C2-AC0C-011281624BFB}" type="parTrans" cxnId="{A8E35E71-44E5-409A-B3AD-55D23538F309}">
      <dgm:prSet/>
      <dgm:spPr/>
      <dgm:t>
        <a:bodyPr/>
        <a:lstStyle/>
        <a:p>
          <a:endParaRPr lang="en-US"/>
        </a:p>
      </dgm:t>
    </dgm:pt>
    <dgm:pt modelId="{DA1CF5FB-CD8E-4D33-8188-A856D7E52512}" type="sibTrans" cxnId="{A8E35E71-44E5-409A-B3AD-55D23538F309}">
      <dgm:prSet/>
      <dgm:spPr/>
      <dgm:t>
        <a:bodyPr/>
        <a:lstStyle/>
        <a:p>
          <a:endParaRPr lang="en-US"/>
        </a:p>
      </dgm:t>
    </dgm:pt>
    <dgm:pt modelId="{35204B92-4E2B-4DD8-AF84-CC1E33C4451A}">
      <dgm:prSet phldrT="[Text]"/>
      <dgm:spPr/>
      <dgm:t>
        <a:bodyPr/>
        <a:lstStyle/>
        <a:p>
          <a:r>
            <a:rPr lang="en-US">
              <a:solidFill>
                <a:schemeClr val="tx1"/>
              </a:solidFill>
            </a:rPr>
            <a:t>Travelers Property Casualty Company of America</a:t>
          </a:r>
        </a:p>
      </dgm:t>
    </dgm:pt>
    <dgm:pt modelId="{4CE83457-EFE5-4DD1-8C5B-A2F446B16C3C}" type="parTrans" cxnId="{17D700EE-BE22-4F90-A01E-6DBAF1AAA8EB}">
      <dgm:prSet/>
      <dgm:spPr/>
      <dgm:t>
        <a:bodyPr/>
        <a:lstStyle/>
        <a:p>
          <a:endParaRPr lang="en-US"/>
        </a:p>
      </dgm:t>
    </dgm:pt>
    <dgm:pt modelId="{E82D3FBE-F1FD-41E7-8229-3DA2759AB1CB}" type="sibTrans" cxnId="{17D700EE-BE22-4F90-A01E-6DBAF1AAA8EB}">
      <dgm:prSet/>
      <dgm:spPr/>
      <dgm:t>
        <a:bodyPr/>
        <a:lstStyle/>
        <a:p>
          <a:endParaRPr lang="en-US"/>
        </a:p>
      </dgm:t>
    </dgm:pt>
    <dgm:pt modelId="{29B05C49-0093-41C9-86EB-D24F1D3C0C19}">
      <dgm:prSet phldrT="[Text]"/>
      <dgm:spPr/>
      <dgm:t>
        <a:bodyPr/>
        <a:lstStyle/>
        <a:p>
          <a:r>
            <a:rPr lang="en-US">
              <a:solidFill>
                <a:schemeClr val="tx1"/>
              </a:solidFill>
            </a:rPr>
            <a:t>Pennsylvania Manufacturers Association Insurance Company</a:t>
          </a:r>
        </a:p>
      </dgm:t>
    </dgm:pt>
    <dgm:pt modelId="{709449E4-4482-4E2C-A610-36ED14A5C336}" type="parTrans" cxnId="{DC7F0C54-9FE8-4B58-A388-2839C649F573}">
      <dgm:prSet/>
      <dgm:spPr/>
      <dgm:t>
        <a:bodyPr/>
        <a:lstStyle/>
        <a:p>
          <a:endParaRPr lang="en-US"/>
        </a:p>
      </dgm:t>
    </dgm:pt>
    <dgm:pt modelId="{1C96877A-B90F-4730-9E7A-844C5D9982D6}" type="sibTrans" cxnId="{DC7F0C54-9FE8-4B58-A388-2839C649F573}">
      <dgm:prSet/>
      <dgm:spPr/>
      <dgm:t>
        <a:bodyPr/>
        <a:lstStyle/>
        <a:p>
          <a:endParaRPr lang="en-US"/>
        </a:p>
      </dgm:t>
    </dgm:pt>
    <dgm:pt modelId="{EAF45D83-A94B-48C7-9897-9972025EC184}">
      <dgm:prSet phldrT="[Text]"/>
      <dgm:spPr/>
      <dgm:t>
        <a:bodyPr/>
        <a:lstStyle/>
        <a:p>
          <a:r>
            <a:rPr lang="en-US">
              <a:solidFill>
                <a:schemeClr val="tx1"/>
              </a:solidFill>
            </a:rPr>
            <a:t>Accident Fund Insurance Company of America</a:t>
          </a:r>
        </a:p>
      </dgm:t>
    </dgm:pt>
    <dgm:pt modelId="{05A205EA-79F2-4135-BC40-220E85E77190}" type="parTrans" cxnId="{51095903-E1A6-4FE3-8249-83A3558CACE1}">
      <dgm:prSet/>
      <dgm:spPr/>
      <dgm:t>
        <a:bodyPr/>
        <a:lstStyle/>
        <a:p>
          <a:endParaRPr lang="en-US"/>
        </a:p>
      </dgm:t>
    </dgm:pt>
    <dgm:pt modelId="{EE98D7B0-032A-43E3-9B47-ED91953CEBA2}" type="sibTrans" cxnId="{51095903-E1A6-4FE3-8249-83A3558CACE1}">
      <dgm:prSet/>
      <dgm:spPr/>
      <dgm:t>
        <a:bodyPr/>
        <a:lstStyle/>
        <a:p>
          <a:endParaRPr lang="en-US"/>
        </a:p>
      </dgm:t>
    </dgm:pt>
    <dgm:pt modelId="{87305770-CA16-4170-8EFF-9B1F0031E5AF}" type="pres">
      <dgm:prSet presAssocID="{1F139250-34D2-435D-9452-262EDEF53F8E}" presName="vert0" presStyleCnt="0">
        <dgm:presLayoutVars>
          <dgm:dir/>
          <dgm:animOne val="branch"/>
          <dgm:animLvl val="lvl"/>
        </dgm:presLayoutVars>
      </dgm:prSet>
      <dgm:spPr/>
    </dgm:pt>
    <dgm:pt modelId="{E08583F2-57FB-45A7-84F8-B4903C17A88A}" type="pres">
      <dgm:prSet presAssocID="{5B48F5AE-6A71-4509-AF58-839AFBF49F7A}" presName="thickLine" presStyleLbl="alignNode1" presStyleIdx="0" presStyleCnt="4"/>
      <dgm:spPr/>
    </dgm:pt>
    <dgm:pt modelId="{DD7FF9FB-2811-4385-AC19-E688C4AEB946}" type="pres">
      <dgm:prSet presAssocID="{5B48F5AE-6A71-4509-AF58-839AFBF49F7A}" presName="horz1" presStyleCnt="0"/>
      <dgm:spPr/>
    </dgm:pt>
    <dgm:pt modelId="{E508F988-6C50-44A5-991D-912C4EF48FF8}" type="pres">
      <dgm:prSet presAssocID="{5B48F5AE-6A71-4509-AF58-839AFBF49F7A}" presName="tx1" presStyleLbl="revTx" presStyleIdx="0" presStyleCnt="4"/>
      <dgm:spPr/>
    </dgm:pt>
    <dgm:pt modelId="{18D4DD90-9A77-48BF-9868-8D0EC83BA875}" type="pres">
      <dgm:prSet presAssocID="{5B48F5AE-6A71-4509-AF58-839AFBF49F7A}" presName="vert1" presStyleCnt="0"/>
      <dgm:spPr/>
    </dgm:pt>
    <dgm:pt modelId="{3CF77295-ABFC-41B3-AFAA-BDF6BFD98B3B}" type="pres">
      <dgm:prSet presAssocID="{35204B92-4E2B-4DD8-AF84-CC1E33C4451A}" presName="thickLine" presStyleLbl="alignNode1" presStyleIdx="1" presStyleCnt="4"/>
      <dgm:spPr/>
    </dgm:pt>
    <dgm:pt modelId="{28EBE534-B6F5-4F2C-AD34-081A73B7DD55}" type="pres">
      <dgm:prSet presAssocID="{35204B92-4E2B-4DD8-AF84-CC1E33C4451A}" presName="horz1" presStyleCnt="0"/>
      <dgm:spPr/>
    </dgm:pt>
    <dgm:pt modelId="{F9EA910A-9BD2-448D-89F6-C02B188A1CA2}" type="pres">
      <dgm:prSet presAssocID="{35204B92-4E2B-4DD8-AF84-CC1E33C4451A}" presName="tx1" presStyleLbl="revTx" presStyleIdx="1" presStyleCnt="4"/>
      <dgm:spPr/>
    </dgm:pt>
    <dgm:pt modelId="{B821120C-712C-4333-B9CF-F5921D33D2A9}" type="pres">
      <dgm:prSet presAssocID="{35204B92-4E2B-4DD8-AF84-CC1E33C4451A}" presName="vert1" presStyleCnt="0"/>
      <dgm:spPr/>
    </dgm:pt>
    <dgm:pt modelId="{C9BB3E3F-C757-4F1A-A992-C399666C459C}" type="pres">
      <dgm:prSet presAssocID="{29B05C49-0093-41C9-86EB-D24F1D3C0C19}" presName="thickLine" presStyleLbl="alignNode1" presStyleIdx="2" presStyleCnt="4"/>
      <dgm:spPr/>
    </dgm:pt>
    <dgm:pt modelId="{6879E402-0B7D-492B-8E4A-50C8F8850B6C}" type="pres">
      <dgm:prSet presAssocID="{29B05C49-0093-41C9-86EB-D24F1D3C0C19}" presName="horz1" presStyleCnt="0"/>
      <dgm:spPr/>
    </dgm:pt>
    <dgm:pt modelId="{44B1B717-C4BF-437F-AC12-C63C8AC21E69}" type="pres">
      <dgm:prSet presAssocID="{29B05C49-0093-41C9-86EB-D24F1D3C0C19}" presName="tx1" presStyleLbl="revTx" presStyleIdx="2" presStyleCnt="4"/>
      <dgm:spPr/>
    </dgm:pt>
    <dgm:pt modelId="{7101541E-1429-4644-A58E-5570088A650A}" type="pres">
      <dgm:prSet presAssocID="{29B05C49-0093-41C9-86EB-D24F1D3C0C19}" presName="vert1" presStyleCnt="0"/>
      <dgm:spPr/>
    </dgm:pt>
    <dgm:pt modelId="{0283EB2B-247D-4E5D-9B3A-A68F5BC599B4}" type="pres">
      <dgm:prSet presAssocID="{EAF45D83-A94B-48C7-9897-9972025EC184}" presName="thickLine" presStyleLbl="alignNode1" presStyleIdx="3" presStyleCnt="4"/>
      <dgm:spPr/>
    </dgm:pt>
    <dgm:pt modelId="{B217BB1F-D985-4A1A-AA91-5CA9E1469B4F}" type="pres">
      <dgm:prSet presAssocID="{EAF45D83-A94B-48C7-9897-9972025EC184}" presName="horz1" presStyleCnt="0"/>
      <dgm:spPr/>
    </dgm:pt>
    <dgm:pt modelId="{AB4CB315-57CB-42DB-9CE6-21086541DEDC}" type="pres">
      <dgm:prSet presAssocID="{EAF45D83-A94B-48C7-9897-9972025EC184}" presName="tx1" presStyleLbl="revTx" presStyleIdx="3" presStyleCnt="4"/>
      <dgm:spPr/>
    </dgm:pt>
    <dgm:pt modelId="{29687C1B-4683-49AB-9EE1-9018EA02DA9F}" type="pres">
      <dgm:prSet presAssocID="{EAF45D83-A94B-48C7-9897-9972025EC184}" presName="vert1" presStyleCnt="0"/>
      <dgm:spPr/>
    </dgm:pt>
  </dgm:ptLst>
  <dgm:cxnLst>
    <dgm:cxn modelId="{51095903-E1A6-4FE3-8249-83A3558CACE1}" srcId="{1F139250-34D2-435D-9452-262EDEF53F8E}" destId="{EAF45D83-A94B-48C7-9897-9972025EC184}" srcOrd="3" destOrd="0" parTransId="{05A205EA-79F2-4135-BC40-220E85E77190}" sibTransId="{EE98D7B0-032A-43E3-9B47-ED91953CEBA2}"/>
    <dgm:cxn modelId="{95BEF008-6BB5-4764-AB37-ED7D21A446FA}" type="presOf" srcId="{35204B92-4E2B-4DD8-AF84-CC1E33C4451A}" destId="{F9EA910A-9BD2-448D-89F6-C02B188A1CA2}" srcOrd="0" destOrd="0" presId="urn:microsoft.com/office/officeart/2008/layout/LinedList"/>
    <dgm:cxn modelId="{F9EF155E-A800-4957-A0B5-9DF40F92C66A}" type="presOf" srcId="{5B48F5AE-6A71-4509-AF58-839AFBF49F7A}" destId="{E508F988-6C50-44A5-991D-912C4EF48FF8}" srcOrd="0" destOrd="0" presId="urn:microsoft.com/office/officeart/2008/layout/LinedList"/>
    <dgm:cxn modelId="{A8E35E71-44E5-409A-B3AD-55D23538F309}" srcId="{1F139250-34D2-435D-9452-262EDEF53F8E}" destId="{5B48F5AE-6A71-4509-AF58-839AFBF49F7A}" srcOrd="0" destOrd="0" parTransId="{0392CFD1-C67E-45C2-AC0C-011281624BFB}" sibTransId="{DA1CF5FB-CD8E-4D33-8188-A856D7E52512}"/>
    <dgm:cxn modelId="{DC7F0C54-9FE8-4B58-A388-2839C649F573}" srcId="{1F139250-34D2-435D-9452-262EDEF53F8E}" destId="{29B05C49-0093-41C9-86EB-D24F1D3C0C19}" srcOrd="2" destOrd="0" parTransId="{709449E4-4482-4E2C-A610-36ED14A5C336}" sibTransId="{1C96877A-B90F-4730-9E7A-844C5D9982D6}"/>
    <dgm:cxn modelId="{6A254354-C9C7-46A5-8971-81BCEF6145CA}" type="presOf" srcId="{1F139250-34D2-435D-9452-262EDEF53F8E}" destId="{87305770-CA16-4170-8EFF-9B1F0031E5AF}" srcOrd="0" destOrd="0" presId="urn:microsoft.com/office/officeart/2008/layout/LinedList"/>
    <dgm:cxn modelId="{5C037F93-8496-4E5E-8844-291CCFCD7699}" type="presOf" srcId="{29B05C49-0093-41C9-86EB-D24F1D3C0C19}" destId="{44B1B717-C4BF-437F-AC12-C63C8AC21E69}" srcOrd="0" destOrd="0" presId="urn:microsoft.com/office/officeart/2008/layout/LinedList"/>
    <dgm:cxn modelId="{ADB118AD-B57E-4BEE-97C1-C01FF54E9046}" type="presOf" srcId="{EAF45D83-A94B-48C7-9897-9972025EC184}" destId="{AB4CB315-57CB-42DB-9CE6-21086541DEDC}" srcOrd="0" destOrd="0" presId="urn:microsoft.com/office/officeart/2008/layout/LinedList"/>
    <dgm:cxn modelId="{17D700EE-BE22-4F90-A01E-6DBAF1AAA8EB}" srcId="{1F139250-34D2-435D-9452-262EDEF53F8E}" destId="{35204B92-4E2B-4DD8-AF84-CC1E33C4451A}" srcOrd="1" destOrd="0" parTransId="{4CE83457-EFE5-4DD1-8C5B-A2F446B16C3C}" sibTransId="{E82D3FBE-F1FD-41E7-8229-3DA2759AB1CB}"/>
    <dgm:cxn modelId="{52F87DD8-8E04-4A54-B664-97C12D153571}" type="presParOf" srcId="{87305770-CA16-4170-8EFF-9B1F0031E5AF}" destId="{E08583F2-57FB-45A7-84F8-B4903C17A88A}" srcOrd="0" destOrd="0" presId="urn:microsoft.com/office/officeart/2008/layout/LinedList"/>
    <dgm:cxn modelId="{D7A8E5EF-217E-44F9-B52E-AF7D38CE395F}" type="presParOf" srcId="{87305770-CA16-4170-8EFF-9B1F0031E5AF}" destId="{DD7FF9FB-2811-4385-AC19-E688C4AEB946}" srcOrd="1" destOrd="0" presId="urn:microsoft.com/office/officeart/2008/layout/LinedList"/>
    <dgm:cxn modelId="{E8C6D03E-E102-4EA2-AFE8-C0AE014ECBB1}" type="presParOf" srcId="{DD7FF9FB-2811-4385-AC19-E688C4AEB946}" destId="{E508F988-6C50-44A5-991D-912C4EF48FF8}" srcOrd="0" destOrd="0" presId="urn:microsoft.com/office/officeart/2008/layout/LinedList"/>
    <dgm:cxn modelId="{450CBC91-BD4B-444C-B471-193FC3578FB9}" type="presParOf" srcId="{DD7FF9FB-2811-4385-AC19-E688C4AEB946}" destId="{18D4DD90-9A77-48BF-9868-8D0EC83BA875}" srcOrd="1" destOrd="0" presId="urn:microsoft.com/office/officeart/2008/layout/LinedList"/>
    <dgm:cxn modelId="{A671DC3B-418D-4DFF-9E67-2C545BE58A21}" type="presParOf" srcId="{87305770-CA16-4170-8EFF-9B1F0031E5AF}" destId="{3CF77295-ABFC-41B3-AFAA-BDF6BFD98B3B}" srcOrd="2" destOrd="0" presId="urn:microsoft.com/office/officeart/2008/layout/LinedList"/>
    <dgm:cxn modelId="{785E3CA4-C957-4AAF-89E2-D17B4EB47080}" type="presParOf" srcId="{87305770-CA16-4170-8EFF-9B1F0031E5AF}" destId="{28EBE534-B6F5-4F2C-AD34-081A73B7DD55}" srcOrd="3" destOrd="0" presId="urn:microsoft.com/office/officeart/2008/layout/LinedList"/>
    <dgm:cxn modelId="{A3C4F3C3-A431-4BA7-A20F-48599E3F043B}" type="presParOf" srcId="{28EBE534-B6F5-4F2C-AD34-081A73B7DD55}" destId="{F9EA910A-9BD2-448D-89F6-C02B188A1CA2}" srcOrd="0" destOrd="0" presId="urn:microsoft.com/office/officeart/2008/layout/LinedList"/>
    <dgm:cxn modelId="{CD20EA04-38E7-498E-AE8D-E389851B3645}" type="presParOf" srcId="{28EBE534-B6F5-4F2C-AD34-081A73B7DD55}" destId="{B821120C-712C-4333-B9CF-F5921D33D2A9}" srcOrd="1" destOrd="0" presId="urn:microsoft.com/office/officeart/2008/layout/LinedList"/>
    <dgm:cxn modelId="{4CBF5232-48F6-425E-ACB1-A2A482D2E740}" type="presParOf" srcId="{87305770-CA16-4170-8EFF-9B1F0031E5AF}" destId="{C9BB3E3F-C757-4F1A-A992-C399666C459C}" srcOrd="4" destOrd="0" presId="urn:microsoft.com/office/officeart/2008/layout/LinedList"/>
    <dgm:cxn modelId="{8F84B505-0F3C-435C-8162-E2A0C59665AA}" type="presParOf" srcId="{87305770-CA16-4170-8EFF-9B1F0031E5AF}" destId="{6879E402-0B7D-492B-8E4A-50C8F8850B6C}" srcOrd="5" destOrd="0" presId="urn:microsoft.com/office/officeart/2008/layout/LinedList"/>
    <dgm:cxn modelId="{3136344D-6351-4AD6-8FA0-BC385D75940B}" type="presParOf" srcId="{6879E402-0B7D-492B-8E4A-50C8F8850B6C}" destId="{44B1B717-C4BF-437F-AC12-C63C8AC21E69}" srcOrd="0" destOrd="0" presId="urn:microsoft.com/office/officeart/2008/layout/LinedList"/>
    <dgm:cxn modelId="{D67E9677-740F-4BBF-9BEE-600E45C582AD}" type="presParOf" srcId="{6879E402-0B7D-492B-8E4A-50C8F8850B6C}" destId="{7101541E-1429-4644-A58E-5570088A650A}" srcOrd="1" destOrd="0" presId="urn:microsoft.com/office/officeart/2008/layout/LinedList"/>
    <dgm:cxn modelId="{8469A348-5689-4270-AE68-7B9AFE94B3EA}" type="presParOf" srcId="{87305770-CA16-4170-8EFF-9B1F0031E5AF}" destId="{0283EB2B-247D-4E5D-9B3A-A68F5BC599B4}" srcOrd="6" destOrd="0" presId="urn:microsoft.com/office/officeart/2008/layout/LinedList"/>
    <dgm:cxn modelId="{1539F67F-65B2-4636-93A9-6C63A64E7BDB}" type="presParOf" srcId="{87305770-CA16-4170-8EFF-9B1F0031E5AF}" destId="{B217BB1F-D985-4A1A-AA91-5CA9E1469B4F}" srcOrd="7" destOrd="0" presId="urn:microsoft.com/office/officeart/2008/layout/LinedList"/>
    <dgm:cxn modelId="{1523F806-D5D3-4939-967D-0FBB821FA8DC}" type="presParOf" srcId="{B217BB1F-D985-4A1A-AA91-5CA9E1469B4F}" destId="{AB4CB315-57CB-42DB-9CE6-21086541DEDC}" srcOrd="0" destOrd="0" presId="urn:microsoft.com/office/officeart/2008/layout/LinedList"/>
    <dgm:cxn modelId="{508D8921-2F45-4499-8037-4D7116553767}" type="presParOf" srcId="{B217BB1F-D985-4A1A-AA91-5CA9E1469B4F}" destId="{29687C1B-4683-49AB-9EE1-9018EA02DA9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2BDEF2-8FD8-4115-B23D-16267CEAE567}" type="doc">
      <dgm:prSet loTypeId="urn:microsoft.com/office/officeart/2008/layout/LinedList" loCatId="list" qsTypeId="urn:microsoft.com/office/officeart/2005/8/quickstyle/simple1" qsCatId="simple" csTypeId="urn:microsoft.com/office/officeart/2005/8/colors/accent0_2" csCatId="mainScheme" phldr="1"/>
      <dgm:spPr/>
      <dgm:t>
        <a:bodyPr/>
        <a:lstStyle/>
        <a:p>
          <a:endParaRPr lang="en-US"/>
        </a:p>
      </dgm:t>
    </dgm:pt>
    <dgm:pt modelId="{B41C9233-2F92-4203-B848-C9C0D64A6197}">
      <dgm:prSet phldrT="[Text]"/>
      <dgm:spPr/>
      <dgm:t>
        <a:bodyPr/>
        <a:lstStyle/>
        <a:p>
          <a:r>
            <a:rPr lang="en-US">
              <a:solidFill>
                <a:schemeClr val="tx1"/>
              </a:solidFill>
            </a:rPr>
            <a:t>2024 Experience Rating Changes</a:t>
          </a:r>
        </a:p>
      </dgm:t>
    </dgm:pt>
    <dgm:pt modelId="{2E7FF877-FB12-44A5-8821-A1ABD9150C82}" type="parTrans" cxnId="{7B4A0326-70AE-488F-9B96-90F4C401B7A1}">
      <dgm:prSet/>
      <dgm:spPr/>
      <dgm:t>
        <a:bodyPr/>
        <a:lstStyle/>
        <a:p>
          <a:endParaRPr lang="en-US"/>
        </a:p>
      </dgm:t>
    </dgm:pt>
    <dgm:pt modelId="{68BF4C69-EE3D-4252-8BE0-8C1F84DA2646}" type="sibTrans" cxnId="{7B4A0326-70AE-488F-9B96-90F4C401B7A1}">
      <dgm:prSet/>
      <dgm:spPr/>
      <dgm:t>
        <a:bodyPr/>
        <a:lstStyle/>
        <a:p>
          <a:endParaRPr lang="en-US"/>
        </a:p>
      </dgm:t>
    </dgm:pt>
    <dgm:pt modelId="{1D426AC7-08E5-4DB9-B9D4-645641B52F2F}">
      <dgm:prSet phldrT="[Text]" custT="1"/>
      <dgm:spPr/>
      <dgm:t>
        <a:bodyPr/>
        <a:lstStyle/>
        <a:p>
          <a:r>
            <a:rPr lang="en-US" sz="3400">
              <a:solidFill>
                <a:schemeClr val="tx1"/>
              </a:solidFill>
            </a:rPr>
            <a:t>Split Point - $17,500</a:t>
          </a:r>
        </a:p>
      </dgm:t>
    </dgm:pt>
    <dgm:pt modelId="{19A07F48-4315-4DEC-BBA7-24BF7B4EFD62}" type="parTrans" cxnId="{6D69E66D-81B2-4E55-B82A-F3A2AA5DEABD}">
      <dgm:prSet/>
      <dgm:spPr/>
      <dgm:t>
        <a:bodyPr/>
        <a:lstStyle/>
        <a:p>
          <a:endParaRPr lang="en-US"/>
        </a:p>
      </dgm:t>
    </dgm:pt>
    <dgm:pt modelId="{C8E6B5E7-72A6-4CC8-8729-B9379A1B7D74}" type="sibTrans" cxnId="{6D69E66D-81B2-4E55-B82A-F3A2AA5DEABD}">
      <dgm:prSet/>
      <dgm:spPr/>
      <dgm:t>
        <a:bodyPr/>
        <a:lstStyle/>
        <a:p>
          <a:endParaRPr lang="en-US"/>
        </a:p>
      </dgm:t>
    </dgm:pt>
    <dgm:pt modelId="{6BD9EC30-0F42-4075-9A1C-1C95D4400E27}">
      <dgm:prSet phldrT="[Text]" custT="1"/>
      <dgm:spPr/>
      <dgm:t>
        <a:bodyPr/>
        <a:lstStyle/>
        <a:p>
          <a:r>
            <a:rPr lang="en-US" sz="3400">
              <a:solidFill>
                <a:schemeClr val="tx1"/>
              </a:solidFill>
            </a:rPr>
            <a:t>State Per Claim Limitation  $146,500</a:t>
          </a:r>
        </a:p>
      </dgm:t>
    </dgm:pt>
    <dgm:pt modelId="{9CA613E7-F07D-4908-BA07-7F8FA1789364}" type="parTrans" cxnId="{296F3CA4-4C47-4FDB-BB20-4A9511A86F7E}">
      <dgm:prSet/>
      <dgm:spPr/>
      <dgm:t>
        <a:bodyPr/>
        <a:lstStyle/>
        <a:p>
          <a:endParaRPr lang="en-US"/>
        </a:p>
      </dgm:t>
    </dgm:pt>
    <dgm:pt modelId="{1E0801A1-7585-46C5-B01D-4C6E4C2E8A7A}" type="sibTrans" cxnId="{296F3CA4-4C47-4FDB-BB20-4A9511A86F7E}">
      <dgm:prSet/>
      <dgm:spPr/>
      <dgm:t>
        <a:bodyPr/>
        <a:lstStyle/>
        <a:p>
          <a:endParaRPr lang="en-US"/>
        </a:p>
      </dgm:t>
    </dgm:pt>
    <dgm:pt modelId="{5A49471B-9D0F-41E4-B4F2-159D5F1132A9}">
      <dgm:prSet phldrT="[Text]" custT="1"/>
      <dgm:spPr/>
      <dgm:t>
        <a:bodyPr/>
        <a:lstStyle/>
        <a:p>
          <a:r>
            <a:rPr lang="en-US" sz="3400">
              <a:solidFill>
                <a:schemeClr val="tx1"/>
              </a:solidFill>
            </a:rPr>
            <a:t>State Per Accident Limitation $293,000</a:t>
          </a:r>
        </a:p>
      </dgm:t>
    </dgm:pt>
    <dgm:pt modelId="{718796CA-26A3-454C-8F46-814CEE194369}" type="parTrans" cxnId="{A58235DF-2FD5-4C44-B359-9FE372A8AD29}">
      <dgm:prSet/>
      <dgm:spPr/>
      <dgm:t>
        <a:bodyPr/>
        <a:lstStyle/>
        <a:p>
          <a:endParaRPr lang="en-US"/>
        </a:p>
      </dgm:t>
    </dgm:pt>
    <dgm:pt modelId="{4BB4A7A7-C07D-4134-822C-94F81C017B5A}" type="sibTrans" cxnId="{A58235DF-2FD5-4C44-B359-9FE372A8AD29}">
      <dgm:prSet/>
      <dgm:spPr/>
      <dgm:t>
        <a:bodyPr/>
        <a:lstStyle/>
        <a:p>
          <a:endParaRPr lang="en-US"/>
        </a:p>
      </dgm:t>
    </dgm:pt>
    <dgm:pt modelId="{86CD528A-5ACF-405C-8695-EA8FD352E3E4}" type="pres">
      <dgm:prSet presAssocID="{3E2BDEF2-8FD8-4115-B23D-16267CEAE567}" presName="vert0" presStyleCnt="0">
        <dgm:presLayoutVars>
          <dgm:dir/>
          <dgm:animOne val="branch"/>
          <dgm:animLvl val="lvl"/>
        </dgm:presLayoutVars>
      </dgm:prSet>
      <dgm:spPr/>
    </dgm:pt>
    <dgm:pt modelId="{B74039F3-27C2-4BA8-AB55-EB6EAEEC1894}" type="pres">
      <dgm:prSet presAssocID="{B41C9233-2F92-4203-B848-C9C0D64A6197}" presName="thickLine" presStyleLbl="alignNode1" presStyleIdx="0" presStyleCnt="1"/>
      <dgm:spPr/>
    </dgm:pt>
    <dgm:pt modelId="{11EF49A6-4064-4C50-8779-FD49F749B62D}" type="pres">
      <dgm:prSet presAssocID="{B41C9233-2F92-4203-B848-C9C0D64A6197}" presName="horz1" presStyleCnt="0"/>
      <dgm:spPr/>
    </dgm:pt>
    <dgm:pt modelId="{329D22B3-59BA-42D6-AF45-F0F8E3C7E385}" type="pres">
      <dgm:prSet presAssocID="{B41C9233-2F92-4203-B848-C9C0D64A6197}" presName="tx1" presStyleLbl="revTx" presStyleIdx="0" presStyleCnt="4" custLinFactNeighborX="-5469" custLinFactNeighborY="11479"/>
      <dgm:spPr/>
    </dgm:pt>
    <dgm:pt modelId="{B0D24644-52B0-4A5F-A159-4C01CFA42B68}" type="pres">
      <dgm:prSet presAssocID="{B41C9233-2F92-4203-B848-C9C0D64A6197}" presName="vert1" presStyleCnt="0"/>
      <dgm:spPr/>
    </dgm:pt>
    <dgm:pt modelId="{F60006BC-D280-47D4-879B-1DEEE46BD77A}" type="pres">
      <dgm:prSet presAssocID="{1D426AC7-08E5-4DB9-B9D4-645641B52F2F}" presName="vertSpace2a" presStyleCnt="0"/>
      <dgm:spPr/>
    </dgm:pt>
    <dgm:pt modelId="{012811EE-36AF-4B31-9582-C12A6FE6E32B}" type="pres">
      <dgm:prSet presAssocID="{1D426AC7-08E5-4DB9-B9D4-645641B52F2F}" presName="horz2" presStyleCnt="0"/>
      <dgm:spPr/>
    </dgm:pt>
    <dgm:pt modelId="{378CE4D9-4B8A-457E-A926-C725D72779DB}" type="pres">
      <dgm:prSet presAssocID="{1D426AC7-08E5-4DB9-B9D4-645641B52F2F}" presName="horzSpace2" presStyleCnt="0"/>
      <dgm:spPr/>
    </dgm:pt>
    <dgm:pt modelId="{D44F3F61-C3C9-40AA-A4B4-601051738576}" type="pres">
      <dgm:prSet presAssocID="{1D426AC7-08E5-4DB9-B9D4-645641B52F2F}" presName="tx2" presStyleLbl="revTx" presStyleIdx="1" presStyleCnt="4" custScaleY="62039" custLinFactNeighborX="-398" custLinFactNeighborY="13072"/>
      <dgm:spPr/>
    </dgm:pt>
    <dgm:pt modelId="{30F517B5-E30E-4825-BCE0-2183CEFF1ABC}" type="pres">
      <dgm:prSet presAssocID="{1D426AC7-08E5-4DB9-B9D4-645641B52F2F}" presName="vert2" presStyleCnt="0"/>
      <dgm:spPr/>
    </dgm:pt>
    <dgm:pt modelId="{0F3C8795-9036-4496-B476-651511A7F694}" type="pres">
      <dgm:prSet presAssocID="{1D426AC7-08E5-4DB9-B9D4-645641B52F2F}" presName="thinLine2b" presStyleLbl="callout" presStyleIdx="0" presStyleCnt="3"/>
      <dgm:spPr/>
    </dgm:pt>
    <dgm:pt modelId="{68EC5F92-579E-4039-8A6A-724EAAB8B617}" type="pres">
      <dgm:prSet presAssocID="{1D426AC7-08E5-4DB9-B9D4-645641B52F2F}" presName="vertSpace2b" presStyleCnt="0"/>
      <dgm:spPr/>
    </dgm:pt>
    <dgm:pt modelId="{7A07ADE6-A666-4643-8300-EFE838339C48}" type="pres">
      <dgm:prSet presAssocID="{6BD9EC30-0F42-4075-9A1C-1C95D4400E27}" presName="horz2" presStyleCnt="0"/>
      <dgm:spPr/>
    </dgm:pt>
    <dgm:pt modelId="{92ADC65B-4388-4498-BF35-35FEACBA290C}" type="pres">
      <dgm:prSet presAssocID="{6BD9EC30-0F42-4075-9A1C-1C95D4400E27}" presName="horzSpace2" presStyleCnt="0"/>
      <dgm:spPr/>
    </dgm:pt>
    <dgm:pt modelId="{65C7D9E5-E224-418D-A2AF-E016EF0A88F4}" type="pres">
      <dgm:prSet presAssocID="{6BD9EC30-0F42-4075-9A1C-1C95D4400E27}" presName="tx2" presStyleLbl="revTx" presStyleIdx="2" presStyleCnt="4"/>
      <dgm:spPr/>
    </dgm:pt>
    <dgm:pt modelId="{B10DFC91-98E8-4BB4-B177-370FE4B40426}" type="pres">
      <dgm:prSet presAssocID="{6BD9EC30-0F42-4075-9A1C-1C95D4400E27}" presName="vert2" presStyleCnt="0"/>
      <dgm:spPr/>
    </dgm:pt>
    <dgm:pt modelId="{2E9F0D38-ED9F-4066-B9CE-546CDC3DEC76}" type="pres">
      <dgm:prSet presAssocID="{6BD9EC30-0F42-4075-9A1C-1C95D4400E27}" presName="thinLine2b" presStyleLbl="callout" presStyleIdx="1" presStyleCnt="3" custLinFactY="-374848" custLinFactNeighborX="-1172" custLinFactNeighborY="-400000"/>
      <dgm:spPr/>
    </dgm:pt>
    <dgm:pt modelId="{8A27B968-06C0-4381-A76A-331E0218A618}" type="pres">
      <dgm:prSet presAssocID="{6BD9EC30-0F42-4075-9A1C-1C95D4400E27}" presName="vertSpace2b" presStyleCnt="0"/>
      <dgm:spPr/>
    </dgm:pt>
    <dgm:pt modelId="{9D54968C-20FB-42DF-860D-ABA059A6A0FD}" type="pres">
      <dgm:prSet presAssocID="{5A49471B-9D0F-41E4-B4F2-159D5F1132A9}" presName="horz2" presStyleCnt="0"/>
      <dgm:spPr/>
    </dgm:pt>
    <dgm:pt modelId="{4DD7D46E-1877-454B-A607-8D13142D626B}" type="pres">
      <dgm:prSet presAssocID="{5A49471B-9D0F-41E4-B4F2-159D5F1132A9}" presName="horzSpace2" presStyleCnt="0"/>
      <dgm:spPr/>
    </dgm:pt>
    <dgm:pt modelId="{D5E625F2-513C-4799-AB4A-E281A5B73AE0}" type="pres">
      <dgm:prSet presAssocID="{5A49471B-9D0F-41E4-B4F2-159D5F1132A9}" presName="tx2" presStyleLbl="revTx" presStyleIdx="3" presStyleCnt="4" custLinFactNeighborX="478" custLinFactNeighborY="-24091"/>
      <dgm:spPr/>
    </dgm:pt>
    <dgm:pt modelId="{201E7897-DD9D-4F7A-89B9-371E23ECC5CC}" type="pres">
      <dgm:prSet presAssocID="{5A49471B-9D0F-41E4-B4F2-159D5F1132A9}" presName="vert2" presStyleCnt="0"/>
      <dgm:spPr/>
    </dgm:pt>
    <dgm:pt modelId="{01EA46A5-B39B-4CA6-A6A4-B98393895875}" type="pres">
      <dgm:prSet presAssocID="{5A49471B-9D0F-41E4-B4F2-159D5F1132A9}" presName="thinLine2b" presStyleLbl="callout" presStyleIdx="2" presStyleCnt="3" custLinFactY="-700000" custLinFactNeighborX="-391" custLinFactNeighborY="-791346"/>
      <dgm:spPr/>
    </dgm:pt>
    <dgm:pt modelId="{CA265305-7968-4319-9594-34082BDE2883}" type="pres">
      <dgm:prSet presAssocID="{5A49471B-9D0F-41E4-B4F2-159D5F1132A9}" presName="vertSpace2b" presStyleCnt="0"/>
      <dgm:spPr/>
    </dgm:pt>
  </dgm:ptLst>
  <dgm:cxnLst>
    <dgm:cxn modelId="{7B4A0326-70AE-488F-9B96-90F4C401B7A1}" srcId="{3E2BDEF2-8FD8-4115-B23D-16267CEAE567}" destId="{B41C9233-2F92-4203-B848-C9C0D64A6197}" srcOrd="0" destOrd="0" parTransId="{2E7FF877-FB12-44A5-8821-A1ABD9150C82}" sibTransId="{68BF4C69-EE3D-4252-8BE0-8C1F84DA2646}"/>
    <dgm:cxn modelId="{6D69E66D-81B2-4E55-B82A-F3A2AA5DEABD}" srcId="{B41C9233-2F92-4203-B848-C9C0D64A6197}" destId="{1D426AC7-08E5-4DB9-B9D4-645641B52F2F}" srcOrd="0" destOrd="0" parTransId="{19A07F48-4315-4DEC-BBA7-24BF7B4EFD62}" sibTransId="{C8E6B5E7-72A6-4CC8-8729-B9379A1B7D74}"/>
    <dgm:cxn modelId="{5644CF6F-EC64-4FE2-8211-D2BDA171ABF2}" type="presOf" srcId="{6BD9EC30-0F42-4075-9A1C-1C95D4400E27}" destId="{65C7D9E5-E224-418D-A2AF-E016EF0A88F4}" srcOrd="0" destOrd="0" presId="urn:microsoft.com/office/officeart/2008/layout/LinedList"/>
    <dgm:cxn modelId="{1189B986-E9E0-426E-8179-01826C302356}" type="presOf" srcId="{5A49471B-9D0F-41E4-B4F2-159D5F1132A9}" destId="{D5E625F2-513C-4799-AB4A-E281A5B73AE0}" srcOrd="0" destOrd="0" presId="urn:microsoft.com/office/officeart/2008/layout/LinedList"/>
    <dgm:cxn modelId="{D0EC6F90-A087-4371-BC69-AF8B66A7056D}" type="presOf" srcId="{B41C9233-2F92-4203-B848-C9C0D64A6197}" destId="{329D22B3-59BA-42D6-AF45-F0F8E3C7E385}" srcOrd="0" destOrd="0" presId="urn:microsoft.com/office/officeart/2008/layout/LinedList"/>
    <dgm:cxn modelId="{B8178D94-59FA-4274-9EED-A9129C594DB4}" type="presOf" srcId="{3E2BDEF2-8FD8-4115-B23D-16267CEAE567}" destId="{86CD528A-5ACF-405C-8695-EA8FD352E3E4}" srcOrd="0" destOrd="0" presId="urn:microsoft.com/office/officeart/2008/layout/LinedList"/>
    <dgm:cxn modelId="{296F3CA4-4C47-4FDB-BB20-4A9511A86F7E}" srcId="{B41C9233-2F92-4203-B848-C9C0D64A6197}" destId="{6BD9EC30-0F42-4075-9A1C-1C95D4400E27}" srcOrd="1" destOrd="0" parTransId="{9CA613E7-F07D-4908-BA07-7F8FA1789364}" sibTransId="{1E0801A1-7585-46C5-B01D-4C6E4C2E8A7A}"/>
    <dgm:cxn modelId="{BB38F5D6-8754-4D94-BBDF-D4506CFF4670}" type="presOf" srcId="{1D426AC7-08E5-4DB9-B9D4-645641B52F2F}" destId="{D44F3F61-C3C9-40AA-A4B4-601051738576}" srcOrd="0" destOrd="0" presId="urn:microsoft.com/office/officeart/2008/layout/LinedList"/>
    <dgm:cxn modelId="{A58235DF-2FD5-4C44-B359-9FE372A8AD29}" srcId="{B41C9233-2F92-4203-B848-C9C0D64A6197}" destId="{5A49471B-9D0F-41E4-B4F2-159D5F1132A9}" srcOrd="2" destOrd="0" parTransId="{718796CA-26A3-454C-8F46-814CEE194369}" sibTransId="{4BB4A7A7-C07D-4134-822C-94F81C017B5A}"/>
    <dgm:cxn modelId="{627B74E9-8162-4964-ABC2-EA7E4997B7CE}" type="presParOf" srcId="{86CD528A-5ACF-405C-8695-EA8FD352E3E4}" destId="{B74039F3-27C2-4BA8-AB55-EB6EAEEC1894}" srcOrd="0" destOrd="0" presId="urn:microsoft.com/office/officeart/2008/layout/LinedList"/>
    <dgm:cxn modelId="{FF421572-9017-429A-A936-0278A15DCCD1}" type="presParOf" srcId="{86CD528A-5ACF-405C-8695-EA8FD352E3E4}" destId="{11EF49A6-4064-4C50-8779-FD49F749B62D}" srcOrd="1" destOrd="0" presId="urn:microsoft.com/office/officeart/2008/layout/LinedList"/>
    <dgm:cxn modelId="{16BD98EE-C83F-400C-B55D-650C6AACE06E}" type="presParOf" srcId="{11EF49A6-4064-4C50-8779-FD49F749B62D}" destId="{329D22B3-59BA-42D6-AF45-F0F8E3C7E385}" srcOrd="0" destOrd="0" presId="urn:microsoft.com/office/officeart/2008/layout/LinedList"/>
    <dgm:cxn modelId="{FE266EB6-2A2D-416A-8C8B-A83423847EC0}" type="presParOf" srcId="{11EF49A6-4064-4C50-8779-FD49F749B62D}" destId="{B0D24644-52B0-4A5F-A159-4C01CFA42B68}" srcOrd="1" destOrd="0" presId="urn:microsoft.com/office/officeart/2008/layout/LinedList"/>
    <dgm:cxn modelId="{4FA1F378-8994-40A5-9879-D2103C38A3AD}" type="presParOf" srcId="{B0D24644-52B0-4A5F-A159-4C01CFA42B68}" destId="{F60006BC-D280-47D4-879B-1DEEE46BD77A}" srcOrd="0" destOrd="0" presId="urn:microsoft.com/office/officeart/2008/layout/LinedList"/>
    <dgm:cxn modelId="{9AA5E8BC-7E4A-457E-A81C-0CDD31B8DC4A}" type="presParOf" srcId="{B0D24644-52B0-4A5F-A159-4C01CFA42B68}" destId="{012811EE-36AF-4B31-9582-C12A6FE6E32B}" srcOrd="1" destOrd="0" presId="urn:microsoft.com/office/officeart/2008/layout/LinedList"/>
    <dgm:cxn modelId="{B02C9044-5108-4AA7-8C4A-BC47A177E813}" type="presParOf" srcId="{012811EE-36AF-4B31-9582-C12A6FE6E32B}" destId="{378CE4D9-4B8A-457E-A926-C725D72779DB}" srcOrd="0" destOrd="0" presId="urn:microsoft.com/office/officeart/2008/layout/LinedList"/>
    <dgm:cxn modelId="{8D1E3069-0868-436D-912B-5E7C892A82B5}" type="presParOf" srcId="{012811EE-36AF-4B31-9582-C12A6FE6E32B}" destId="{D44F3F61-C3C9-40AA-A4B4-601051738576}" srcOrd="1" destOrd="0" presId="urn:microsoft.com/office/officeart/2008/layout/LinedList"/>
    <dgm:cxn modelId="{DF66164E-94D8-4CED-B9B6-27691A01B86F}" type="presParOf" srcId="{012811EE-36AF-4B31-9582-C12A6FE6E32B}" destId="{30F517B5-E30E-4825-BCE0-2183CEFF1ABC}" srcOrd="2" destOrd="0" presId="urn:microsoft.com/office/officeart/2008/layout/LinedList"/>
    <dgm:cxn modelId="{50CA8DCB-2C27-411E-9A95-AAF32AB1A76C}" type="presParOf" srcId="{B0D24644-52B0-4A5F-A159-4C01CFA42B68}" destId="{0F3C8795-9036-4496-B476-651511A7F694}" srcOrd="2" destOrd="0" presId="urn:microsoft.com/office/officeart/2008/layout/LinedList"/>
    <dgm:cxn modelId="{654D8AAF-E1BB-4136-AB18-B1BB371E9A4E}" type="presParOf" srcId="{B0D24644-52B0-4A5F-A159-4C01CFA42B68}" destId="{68EC5F92-579E-4039-8A6A-724EAAB8B617}" srcOrd="3" destOrd="0" presId="urn:microsoft.com/office/officeart/2008/layout/LinedList"/>
    <dgm:cxn modelId="{5BADA615-F14A-404D-8B8F-E5B544E29AD9}" type="presParOf" srcId="{B0D24644-52B0-4A5F-A159-4C01CFA42B68}" destId="{7A07ADE6-A666-4643-8300-EFE838339C48}" srcOrd="4" destOrd="0" presId="urn:microsoft.com/office/officeart/2008/layout/LinedList"/>
    <dgm:cxn modelId="{7A6A7C93-475F-41D7-8C93-C9924B6FCBFC}" type="presParOf" srcId="{7A07ADE6-A666-4643-8300-EFE838339C48}" destId="{92ADC65B-4388-4498-BF35-35FEACBA290C}" srcOrd="0" destOrd="0" presId="urn:microsoft.com/office/officeart/2008/layout/LinedList"/>
    <dgm:cxn modelId="{C8C3696A-3378-4576-AFEF-1451E673ED2D}" type="presParOf" srcId="{7A07ADE6-A666-4643-8300-EFE838339C48}" destId="{65C7D9E5-E224-418D-A2AF-E016EF0A88F4}" srcOrd="1" destOrd="0" presId="urn:microsoft.com/office/officeart/2008/layout/LinedList"/>
    <dgm:cxn modelId="{F95FB13F-EE59-43E7-9F37-3DCD6061C649}" type="presParOf" srcId="{7A07ADE6-A666-4643-8300-EFE838339C48}" destId="{B10DFC91-98E8-4BB4-B177-370FE4B40426}" srcOrd="2" destOrd="0" presId="urn:microsoft.com/office/officeart/2008/layout/LinedList"/>
    <dgm:cxn modelId="{79326BE3-738A-4422-B81F-069D016EDCBB}" type="presParOf" srcId="{B0D24644-52B0-4A5F-A159-4C01CFA42B68}" destId="{2E9F0D38-ED9F-4066-B9CE-546CDC3DEC76}" srcOrd="5" destOrd="0" presId="urn:microsoft.com/office/officeart/2008/layout/LinedList"/>
    <dgm:cxn modelId="{1164DF15-20AE-454A-B35D-9B69667652C4}" type="presParOf" srcId="{B0D24644-52B0-4A5F-A159-4C01CFA42B68}" destId="{8A27B968-06C0-4381-A76A-331E0218A618}" srcOrd="6" destOrd="0" presId="urn:microsoft.com/office/officeart/2008/layout/LinedList"/>
    <dgm:cxn modelId="{F92B3B64-F7DC-42A9-AA6F-ED4E7037CA85}" type="presParOf" srcId="{B0D24644-52B0-4A5F-A159-4C01CFA42B68}" destId="{9D54968C-20FB-42DF-860D-ABA059A6A0FD}" srcOrd="7" destOrd="0" presId="urn:microsoft.com/office/officeart/2008/layout/LinedList"/>
    <dgm:cxn modelId="{E0F93228-5E3C-4456-B168-A64264DC94F0}" type="presParOf" srcId="{9D54968C-20FB-42DF-860D-ABA059A6A0FD}" destId="{4DD7D46E-1877-454B-A607-8D13142D626B}" srcOrd="0" destOrd="0" presId="urn:microsoft.com/office/officeart/2008/layout/LinedList"/>
    <dgm:cxn modelId="{C2571780-8B08-4B69-959D-54205A9981CF}" type="presParOf" srcId="{9D54968C-20FB-42DF-860D-ABA059A6A0FD}" destId="{D5E625F2-513C-4799-AB4A-E281A5B73AE0}" srcOrd="1" destOrd="0" presId="urn:microsoft.com/office/officeart/2008/layout/LinedList"/>
    <dgm:cxn modelId="{94ABBD43-54FB-49D0-BEA9-38CDEA7E7CB7}" type="presParOf" srcId="{9D54968C-20FB-42DF-860D-ABA059A6A0FD}" destId="{201E7897-DD9D-4F7A-89B9-371E23ECC5CC}" srcOrd="2" destOrd="0" presId="urn:microsoft.com/office/officeart/2008/layout/LinedList"/>
    <dgm:cxn modelId="{1EB6235D-3823-4F3D-BD94-8EF868EF1795}" type="presParOf" srcId="{B0D24644-52B0-4A5F-A159-4C01CFA42B68}" destId="{01EA46A5-B39B-4CA6-A6A4-B98393895875}" srcOrd="8" destOrd="0" presId="urn:microsoft.com/office/officeart/2008/layout/LinedList"/>
    <dgm:cxn modelId="{7AC2250F-A041-4B28-A55A-B17BD2EB85CF}" type="presParOf" srcId="{B0D24644-52B0-4A5F-A159-4C01CFA42B68}" destId="{CA265305-7968-4319-9594-34082BDE2883}"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876C7-8CAB-4192-8AE1-941C39FF99B0}">
      <dsp:nvSpPr>
        <dsp:cNvPr id="0" name=""/>
        <dsp:cNvSpPr/>
      </dsp:nvSpPr>
      <dsp:spPr>
        <a:xfrm>
          <a:off x="2330889" y="1402040"/>
          <a:ext cx="259908" cy="1736953"/>
        </a:xfrm>
        <a:custGeom>
          <a:avLst/>
          <a:gdLst/>
          <a:ahLst/>
          <a:cxnLst/>
          <a:rect l="0" t="0" r="0" b="0"/>
          <a:pathLst>
            <a:path>
              <a:moveTo>
                <a:pt x="0" y="0"/>
              </a:moveTo>
              <a:lnTo>
                <a:pt x="0" y="1736953"/>
              </a:lnTo>
              <a:lnTo>
                <a:pt x="259908" y="1736953"/>
              </a:lnTo>
            </a:path>
          </a:pathLst>
        </a:custGeom>
        <a:noFill/>
        <a:ln w="12700" cap="flat" cmpd="sng" algn="ctr">
          <a:solidFill>
            <a:srgbClr val="E68753"/>
          </a:solidFill>
          <a:prstDash val="solid"/>
          <a:miter lim="800000"/>
        </a:ln>
        <a:effectLst/>
      </dsp:spPr>
      <dsp:style>
        <a:lnRef idx="2">
          <a:scrgbClr r="0" g="0" b="0"/>
        </a:lnRef>
        <a:fillRef idx="0">
          <a:scrgbClr r="0" g="0" b="0"/>
        </a:fillRef>
        <a:effectRef idx="0">
          <a:scrgbClr r="0" g="0" b="0"/>
        </a:effectRef>
        <a:fontRef idx="minor"/>
      </dsp:style>
    </dsp:sp>
    <dsp:sp modelId="{6CD269F3-A29A-4B2C-9985-295AAB75AEEA}">
      <dsp:nvSpPr>
        <dsp:cNvPr id="0" name=""/>
        <dsp:cNvSpPr/>
      </dsp:nvSpPr>
      <dsp:spPr>
        <a:xfrm>
          <a:off x="2330889" y="1402040"/>
          <a:ext cx="259908" cy="633047"/>
        </a:xfrm>
        <a:custGeom>
          <a:avLst/>
          <a:gdLst/>
          <a:ahLst/>
          <a:cxnLst/>
          <a:rect l="0" t="0" r="0" b="0"/>
          <a:pathLst>
            <a:path>
              <a:moveTo>
                <a:pt x="0" y="0"/>
              </a:moveTo>
              <a:lnTo>
                <a:pt x="0" y="633047"/>
              </a:lnTo>
              <a:lnTo>
                <a:pt x="259908" y="633047"/>
              </a:lnTo>
            </a:path>
          </a:pathLst>
        </a:custGeom>
        <a:noFill/>
        <a:ln w="12700" cap="flat" cmpd="sng" algn="ctr">
          <a:solidFill>
            <a:srgbClr val="E68753"/>
          </a:solidFill>
          <a:prstDash val="solid"/>
          <a:miter lim="800000"/>
        </a:ln>
        <a:effectLst/>
      </dsp:spPr>
      <dsp:style>
        <a:lnRef idx="2">
          <a:scrgbClr r="0" g="0" b="0"/>
        </a:lnRef>
        <a:fillRef idx="0">
          <a:scrgbClr r="0" g="0" b="0"/>
        </a:fillRef>
        <a:effectRef idx="0">
          <a:scrgbClr r="0" g="0" b="0"/>
        </a:effectRef>
        <a:fontRef idx="minor"/>
      </dsp:style>
    </dsp:sp>
    <dsp:sp modelId="{A028C184-5ADD-4C2E-9452-E26C95B179EE}">
      <dsp:nvSpPr>
        <dsp:cNvPr id="0" name=""/>
        <dsp:cNvSpPr/>
      </dsp:nvSpPr>
      <dsp:spPr>
        <a:xfrm>
          <a:off x="2795820" y="501550"/>
          <a:ext cx="966417" cy="299857"/>
        </a:xfrm>
        <a:custGeom>
          <a:avLst/>
          <a:gdLst/>
          <a:ahLst/>
          <a:cxnLst/>
          <a:rect l="0" t="0" r="0" b="0"/>
          <a:pathLst>
            <a:path>
              <a:moveTo>
                <a:pt x="966417" y="0"/>
              </a:moveTo>
              <a:lnTo>
                <a:pt x="966417" y="177812"/>
              </a:lnTo>
              <a:lnTo>
                <a:pt x="0" y="177812"/>
              </a:lnTo>
              <a:lnTo>
                <a:pt x="0" y="299857"/>
              </a:lnTo>
            </a:path>
          </a:pathLst>
        </a:custGeom>
        <a:noFill/>
        <a:ln w="12700" cap="flat" cmpd="sng" algn="ctr">
          <a:solidFill>
            <a:srgbClr val="E68753"/>
          </a:solidFill>
          <a:prstDash val="solid"/>
          <a:miter lim="800000"/>
        </a:ln>
        <a:effectLst/>
      </dsp:spPr>
      <dsp:style>
        <a:lnRef idx="2">
          <a:scrgbClr r="0" g="0" b="0"/>
        </a:lnRef>
        <a:fillRef idx="0">
          <a:scrgbClr r="0" g="0" b="0"/>
        </a:fillRef>
        <a:effectRef idx="0">
          <a:scrgbClr r="0" g="0" b="0"/>
        </a:effectRef>
        <a:fontRef idx="minor"/>
      </dsp:style>
    </dsp:sp>
    <dsp:sp modelId="{73387ABF-DDE4-4B1E-AEED-3D5C8CB8C802}">
      <dsp:nvSpPr>
        <dsp:cNvPr id="0" name=""/>
        <dsp:cNvSpPr/>
      </dsp:nvSpPr>
      <dsp:spPr>
        <a:xfrm>
          <a:off x="4092338" y="1456959"/>
          <a:ext cx="174866" cy="433821"/>
        </a:xfrm>
        <a:custGeom>
          <a:avLst/>
          <a:gdLst/>
          <a:ahLst/>
          <a:cxnLst/>
          <a:rect l="0" t="0" r="0" b="0"/>
          <a:pathLst>
            <a:path>
              <a:moveTo>
                <a:pt x="0" y="0"/>
              </a:moveTo>
              <a:lnTo>
                <a:pt x="0" y="433821"/>
              </a:lnTo>
              <a:lnTo>
                <a:pt x="174866" y="433821"/>
              </a:lnTo>
            </a:path>
          </a:pathLst>
        </a:custGeom>
        <a:noFill/>
        <a:ln w="12700" cap="flat" cmpd="sng" algn="ctr">
          <a:solidFill>
            <a:srgbClr val="E68753"/>
          </a:solidFill>
          <a:prstDash val="solid"/>
          <a:miter lim="800000"/>
        </a:ln>
        <a:effectLst/>
      </dsp:spPr>
      <dsp:style>
        <a:lnRef idx="2">
          <a:scrgbClr r="0" g="0" b="0"/>
        </a:lnRef>
        <a:fillRef idx="0">
          <a:scrgbClr r="0" g="0" b="0"/>
        </a:fillRef>
        <a:effectRef idx="0">
          <a:scrgbClr r="0" g="0" b="0"/>
        </a:effectRef>
        <a:fontRef idx="minor"/>
      </dsp:style>
    </dsp:sp>
    <dsp:sp modelId="{F42E0117-43A0-49A7-B6DF-A32A625E87C2}">
      <dsp:nvSpPr>
        <dsp:cNvPr id="0" name=""/>
        <dsp:cNvSpPr/>
      </dsp:nvSpPr>
      <dsp:spPr>
        <a:xfrm>
          <a:off x="3762237" y="501550"/>
          <a:ext cx="1112533" cy="299857"/>
        </a:xfrm>
        <a:custGeom>
          <a:avLst/>
          <a:gdLst/>
          <a:ahLst/>
          <a:cxnLst/>
          <a:rect l="0" t="0" r="0" b="0"/>
          <a:pathLst>
            <a:path>
              <a:moveTo>
                <a:pt x="0" y="0"/>
              </a:moveTo>
              <a:lnTo>
                <a:pt x="0" y="177812"/>
              </a:lnTo>
              <a:lnTo>
                <a:pt x="1112533" y="177812"/>
              </a:lnTo>
              <a:lnTo>
                <a:pt x="1112533" y="299857"/>
              </a:lnTo>
            </a:path>
          </a:pathLst>
        </a:custGeom>
        <a:noFill/>
        <a:ln w="12700" cap="flat" cmpd="sng" algn="ctr">
          <a:solidFill>
            <a:srgbClr val="E68753"/>
          </a:solidFill>
          <a:prstDash val="solid"/>
          <a:miter lim="800000"/>
        </a:ln>
        <a:effectLst/>
      </dsp:spPr>
      <dsp:style>
        <a:lnRef idx="2">
          <a:scrgbClr r="0" g="0" b="0"/>
        </a:lnRef>
        <a:fillRef idx="0">
          <a:scrgbClr r="0" g="0" b="0"/>
        </a:fillRef>
        <a:effectRef idx="0">
          <a:scrgbClr r="0" g="0" b="0"/>
        </a:effectRef>
        <a:fontRef idx="minor"/>
      </dsp:style>
    </dsp:sp>
    <dsp:sp modelId="{6DCD1304-BE08-4B9F-B008-AF4820773740}">
      <dsp:nvSpPr>
        <dsp:cNvPr id="0" name=""/>
        <dsp:cNvSpPr/>
      </dsp:nvSpPr>
      <dsp:spPr>
        <a:xfrm>
          <a:off x="3181073" y="0"/>
          <a:ext cx="1162327" cy="501550"/>
        </a:xfrm>
        <a:prstGeom prst="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t>President/CEO</a:t>
          </a:r>
        </a:p>
        <a:p>
          <a:pPr marL="0" lvl="0" indent="0" algn="ctr" defTabSz="533400">
            <a:lnSpc>
              <a:spcPct val="90000"/>
            </a:lnSpc>
            <a:spcBef>
              <a:spcPct val="0"/>
            </a:spcBef>
            <a:spcAft>
              <a:spcPct val="35000"/>
            </a:spcAft>
            <a:buNone/>
          </a:pPr>
          <a:r>
            <a:rPr lang="en-US" sz="1200" kern="1200"/>
            <a:t>Paul Keathley</a:t>
          </a:r>
        </a:p>
      </dsp:txBody>
      <dsp:txXfrm>
        <a:off x="3181073" y="0"/>
        <a:ext cx="1162327" cy="501550"/>
      </dsp:txXfrm>
    </dsp:sp>
    <dsp:sp modelId="{A44EDF37-0014-486A-B3AB-643FFBE89C23}">
      <dsp:nvSpPr>
        <dsp:cNvPr id="0" name=""/>
        <dsp:cNvSpPr/>
      </dsp:nvSpPr>
      <dsp:spPr>
        <a:xfrm>
          <a:off x="3896730" y="801407"/>
          <a:ext cx="1956080" cy="655552"/>
        </a:xfrm>
        <a:prstGeom prst="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ts val="0"/>
            </a:spcAft>
            <a:buNone/>
          </a:pPr>
          <a:r>
            <a:rPr lang="en-US" sz="1200" b="1" kern="1200"/>
            <a:t>Director of Finance and Operations</a:t>
          </a:r>
        </a:p>
        <a:p>
          <a:pPr marL="0" lvl="0" indent="0" algn="ctr" defTabSz="533400">
            <a:lnSpc>
              <a:spcPct val="90000"/>
            </a:lnSpc>
            <a:spcBef>
              <a:spcPct val="0"/>
            </a:spcBef>
            <a:spcAft>
              <a:spcPts val="300"/>
            </a:spcAft>
            <a:buNone/>
          </a:pPr>
          <a:r>
            <a:rPr lang="en-US" sz="1200" kern="1200"/>
            <a:t>Jennifer Cox</a:t>
          </a:r>
        </a:p>
      </dsp:txBody>
      <dsp:txXfrm>
        <a:off x="3896730" y="801407"/>
        <a:ext cx="1956080" cy="655552"/>
      </dsp:txXfrm>
    </dsp:sp>
    <dsp:sp modelId="{B297AD65-1188-46AF-99FA-25DF9DFC46EB}">
      <dsp:nvSpPr>
        <dsp:cNvPr id="0" name=""/>
        <dsp:cNvSpPr/>
      </dsp:nvSpPr>
      <dsp:spPr>
        <a:xfrm>
          <a:off x="4267204" y="1600199"/>
          <a:ext cx="1547232" cy="581163"/>
        </a:xfrm>
        <a:prstGeom prst="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t>Finance Assistant</a:t>
          </a:r>
        </a:p>
        <a:p>
          <a:pPr marL="0" lvl="0" indent="0" algn="ctr" defTabSz="533400">
            <a:lnSpc>
              <a:spcPct val="90000"/>
            </a:lnSpc>
            <a:spcBef>
              <a:spcPct val="0"/>
            </a:spcBef>
            <a:spcAft>
              <a:spcPct val="35000"/>
            </a:spcAft>
            <a:buNone/>
          </a:pPr>
          <a:r>
            <a:rPr lang="en-US" sz="1200" kern="1200"/>
            <a:t>(open)</a:t>
          </a:r>
        </a:p>
      </dsp:txBody>
      <dsp:txXfrm>
        <a:off x="4267204" y="1600199"/>
        <a:ext cx="1547232" cy="581163"/>
      </dsp:txXfrm>
    </dsp:sp>
    <dsp:sp modelId="{92C22B88-F567-4495-9B4D-6830CE41A8A0}">
      <dsp:nvSpPr>
        <dsp:cNvPr id="0" name=""/>
        <dsp:cNvSpPr/>
      </dsp:nvSpPr>
      <dsp:spPr>
        <a:xfrm>
          <a:off x="2214656" y="801407"/>
          <a:ext cx="1162327" cy="600632"/>
        </a:xfrm>
        <a:prstGeom prst="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t>Vice President</a:t>
          </a:r>
        </a:p>
        <a:p>
          <a:pPr marL="0" lvl="0" indent="0" algn="ctr" defTabSz="533400">
            <a:lnSpc>
              <a:spcPct val="90000"/>
            </a:lnSpc>
            <a:spcBef>
              <a:spcPct val="0"/>
            </a:spcBef>
            <a:spcAft>
              <a:spcPct val="35000"/>
            </a:spcAft>
            <a:buNone/>
          </a:pPr>
          <a:r>
            <a:rPr lang="en-US" sz="1200" kern="1200"/>
            <a:t>Scott Lerew</a:t>
          </a:r>
        </a:p>
      </dsp:txBody>
      <dsp:txXfrm>
        <a:off x="2214656" y="801407"/>
        <a:ext cx="1162327" cy="600632"/>
      </dsp:txXfrm>
    </dsp:sp>
    <dsp:sp modelId="{BC0EC981-E4D7-4BC8-8332-A5D260F79C8F}">
      <dsp:nvSpPr>
        <dsp:cNvPr id="0" name=""/>
        <dsp:cNvSpPr/>
      </dsp:nvSpPr>
      <dsp:spPr>
        <a:xfrm>
          <a:off x="2590797" y="1628199"/>
          <a:ext cx="1261136" cy="813774"/>
        </a:xfrm>
        <a:prstGeom prst="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Classification &amp; Inspection</a:t>
          </a:r>
          <a:endParaRPr lang="en-US" sz="1200" b="0" kern="1200" dirty="0"/>
        </a:p>
        <a:p>
          <a:pPr marL="0" lvl="0" indent="0" algn="ctr" defTabSz="533400">
            <a:lnSpc>
              <a:spcPct val="90000"/>
            </a:lnSpc>
            <a:spcBef>
              <a:spcPct val="0"/>
            </a:spcBef>
            <a:spcAft>
              <a:spcPts val="0"/>
            </a:spcAft>
            <a:buNone/>
          </a:pPr>
          <a:r>
            <a:rPr lang="en-US" sz="1200" b="0" kern="1200" dirty="0"/>
            <a:t>Daniel Geary</a:t>
          </a:r>
        </a:p>
        <a:p>
          <a:pPr marL="0" lvl="0" indent="0" algn="ctr" defTabSz="533400">
            <a:lnSpc>
              <a:spcPct val="90000"/>
            </a:lnSpc>
            <a:spcBef>
              <a:spcPct val="0"/>
            </a:spcBef>
            <a:spcAft>
              <a:spcPts val="0"/>
            </a:spcAft>
            <a:buNone/>
          </a:pPr>
          <a:endParaRPr lang="en-US" sz="1200" b="0" kern="1200"/>
        </a:p>
      </dsp:txBody>
      <dsp:txXfrm>
        <a:off x="2590797" y="1628199"/>
        <a:ext cx="1261136" cy="813774"/>
      </dsp:txXfrm>
    </dsp:sp>
    <dsp:sp modelId="{9D7E027F-0CF8-45BC-A20B-5E6CE7F73A0A}">
      <dsp:nvSpPr>
        <dsp:cNvPr id="0" name=""/>
        <dsp:cNvSpPr/>
      </dsp:nvSpPr>
      <dsp:spPr>
        <a:xfrm>
          <a:off x="2590797" y="2593547"/>
          <a:ext cx="1400825" cy="1090890"/>
        </a:xfrm>
        <a:prstGeom prst="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t>Analysts</a:t>
          </a:r>
        </a:p>
        <a:p>
          <a:pPr marL="0" lvl="0" indent="0" algn="ctr" defTabSz="533400">
            <a:lnSpc>
              <a:spcPct val="90000"/>
            </a:lnSpc>
            <a:spcBef>
              <a:spcPct val="0"/>
            </a:spcBef>
            <a:spcAft>
              <a:spcPts val="0"/>
            </a:spcAft>
            <a:buNone/>
          </a:pPr>
          <a:r>
            <a:rPr lang="en-US" sz="1200" kern="1200"/>
            <a:t>Rebekah Bennett</a:t>
          </a:r>
        </a:p>
        <a:p>
          <a:pPr marL="0" lvl="0" indent="0" algn="ctr" defTabSz="533400">
            <a:lnSpc>
              <a:spcPct val="90000"/>
            </a:lnSpc>
            <a:spcBef>
              <a:spcPct val="0"/>
            </a:spcBef>
            <a:spcAft>
              <a:spcPts val="0"/>
            </a:spcAft>
            <a:buNone/>
          </a:pPr>
          <a:r>
            <a:rPr lang="en-US" sz="1200" kern="1200"/>
            <a:t>Taylor Gore</a:t>
          </a:r>
        </a:p>
        <a:p>
          <a:pPr marL="0" lvl="0" indent="0" algn="ctr" defTabSz="533400">
            <a:lnSpc>
              <a:spcPct val="90000"/>
            </a:lnSpc>
            <a:spcBef>
              <a:spcPct val="0"/>
            </a:spcBef>
            <a:spcAft>
              <a:spcPts val="0"/>
            </a:spcAft>
            <a:buNone/>
          </a:pPr>
          <a:r>
            <a:rPr lang="en-US" sz="1200" kern="1200"/>
            <a:t>Mari Kidwell</a:t>
          </a:r>
        </a:p>
        <a:p>
          <a:pPr marL="0" lvl="0" indent="0" algn="ctr" defTabSz="533400">
            <a:lnSpc>
              <a:spcPct val="90000"/>
            </a:lnSpc>
            <a:spcBef>
              <a:spcPct val="0"/>
            </a:spcBef>
            <a:spcAft>
              <a:spcPts val="0"/>
            </a:spcAft>
            <a:buNone/>
          </a:pPr>
          <a:endParaRPr lang="en-US" sz="1200" kern="1200"/>
        </a:p>
      </dsp:txBody>
      <dsp:txXfrm>
        <a:off x="2590797" y="2593547"/>
        <a:ext cx="1400825" cy="1090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583F2-57FB-45A7-84F8-B4903C17A88A}">
      <dsp:nvSpPr>
        <dsp:cNvPr id="0" name=""/>
        <dsp:cNvSpPr/>
      </dsp:nvSpPr>
      <dsp:spPr>
        <a:xfrm>
          <a:off x="0" y="0"/>
          <a:ext cx="53035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08F988-6C50-44A5-991D-912C4EF48FF8}">
      <dsp:nvSpPr>
        <dsp:cNvPr id="0" name=""/>
        <dsp:cNvSpPr/>
      </dsp:nvSpPr>
      <dsp:spPr>
        <a:xfrm>
          <a:off x="0" y="0"/>
          <a:ext cx="5303520" cy="1131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solidFill>
                <a:schemeClr val="tx1"/>
              </a:solidFill>
            </a:rPr>
            <a:t>Liberty Mutual Insurance Company </a:t>
          </a:r>
        </a:p>
      </dsp:txBody>
      <dsp:txXfrm>
        <a:off x="0" y="0"/>
        <a:ext cx="5303520" cy="1131569"/>
      </dsp:txXfrm>
    </dsp:sp>
    <dsp:sp modelId="{3CF77295-ABFC-41B3-AFAA-BDF6BFD98B3B}">
      <dsp:nvSpPr>
        <dsp:cNvPr id="0" name=""/>
        <dsp:cNvSpPr/>
      </dsp:nvSpPr>
      <dsp:spPr>
        <a:xfrm>
          <a:off x="0" y="1131569"/>
          <a:ext cx="53035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EA910A-9BD2-448D-89F6-C02B188A1CA2}">
      <dsp:nvSpPr>
        <dsp:cNvPr id="0" name=""/>
        <dsp:cNvSpPr/>
      </dsp:nvSpPr>
      <dsp:spPr>
        <a:xfrm>
          <a:off x="0" y="1131569"/>
          <a:ext cx="5303520" cy="1131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solidFill>
                <a:schemeClr val="tx1"/>
              </a:solidFill>
            </a:rPr>
            <a:t>Travelers Property Casualty Company of America</a:t>
          </a:r>
        </a:p>
      </dsp:txBody>
      <dsp:txXfrm>
        <a:off x="0" y="1131569"/>
        <a:ext cx="5303520" cy="1131569"/>
      </dsp:txXfrm>
    </dsp:sp>
    <dsp:sp modelId="{C9BB3E3F-C757-4F1A-A992-C399666C459C}">
      <dsp:nvSpPr>
        <dsp:cNvPr id="0" name=""/>
        <dsp:cNvSpPr/>
      </dsp:nvSpPr>
      <dsp:spPr>
        <a:xfrm>
          <a:off x="0" y="2263139"/>
          <a:ext cx="53035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B1B717-C4BF-437F-AC12-C63C8AC21E69}">
      <dsp:nvSpPr>
        <dsp:cNvPr id="0" name=""/>
        <dsp:cNvSpPr/>
      </dsp:nvSpPr>
      <dsp:spPr>
        <a:xfrm>
          <a:off x="0" y="2263139"/>
          <a:ext cx="5303520" cy="1131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solidFill>
                <a:schemeClr val="tx1"/>
              </a:solidFill>
            </a:rPr>
            <a:t>Pennsylvania Manufacturers Association Insurance Company</a:t>
          </a:r>
        </a:p>
      </dsp:txBody>
      <dsp:txXfrm>
        <a:off x="0" y="2263139"/>
        <a:ext cx="5303520" cy="1131569"/>
      </dsp:txXfrm>
    </dsp:sp>
    <dsp:sp modelId="{0283EB2B-247D-4E5D-9B3A-A68F5BC599B4}">
      <dsp:nvSpPr>
        <dsp:cNvPr id="0" name=""/>
        <dsp:cNvSpPr/>
      </dsp:nvSpPr>
      <dsp:spPr>
        <a:xfrm>
          <a:off x="0" y="3394710"/>
          <a:ext cx="53035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4CB315-57CB-42DB-9CE6-21086541DEDC}">
      <dsp:nvSpPr>
        <dsp:cNvPr id="0" name=""/>
        <dsp:cNvSpPr/>
      </dsp:nvSpPr>
      <dsp:spPr>
        <a:xfrm>
          <a:off x="0" y="3394709"/>
          <a:ext cx="5303520" cy="1131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solidFill>
                <a:schemeClr val="tx1"/>
              </a:solidFill>
            </a:rPr>
            <a:t>Accident Fund Insurance Company of America</a:t>
          </a:r>
        </a:p>
      </dsp:txBody>
      <dsp:txXfrm>
        <a:off x="0" y="3394709"/>
        <a:ext cx="5303520" cy="1131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039F3-27C2-4BA8-AB55-EB6EAEEC1894}">
      <dsp:nvSpPr>
        <dsp:cNvPr id="0" name=""/>
        <dsp:cNvSpPr/>
      </dsp:nvSpPr>
      <dsp:spPr>
        <a:xfrm>
          <a:off x="0" y="0"/>
          <a:ext cx="812800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9D22B3-59BA-42D6-AF45-F0F8E3C7E385}">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solidFill>
                <a:schemeClr val="tx1"/>
              </a:solidFill>
            </a:rPr>
            <a:t>2024 Experience Rating Changes</a:t>
          </a:r>
        </a:p>
      </dsp:txBody>
      <dsp:txXfrm>
        <a:off x="0" y="0"/>
        <a:ext cx="1625600" cy="5418667"/>
      </dsp:txXfrm>
    </dsp:sp>
    <dsp:sp modelId="{D44F3F61-C3C9-40AA-A4B4-601051738576}">
      <dsp:nvSpPr>
        <dsp:cNvPr id="0" name=""/>
        <dsp:cNvSpPr/>
      </dsp:nvSpPr>
      <dsp:spPr>
        <a:xfrm>
          <a:off x="1722125" y="347140"/>
          <a:ext cx="6380480" cy="1191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solidFill>
                <a:schemeClr val="tx1"/>
              </a:solidFill>
            </a:rPr>
            <a:t>Split Point - $17,500</a:t>
          </a:r>
        </a:p>
      </dsp:txBody>
      <dsp:txXfrm>
        <a:off x="1722125" y="347140"/>
        <a:ext cx="6380480" cy="1191691"/>
      </dsp:txXfrm>
    </dsp:sp>
    <dsp:sp modelId="{0F3C8795-9036-4496-B476-651511A7F694}">
      <dsp:nvSpPr>
        <dsp:cNvPr id="0" name=""/>
        <dsp:cNvSpPr/>
      </dsp:nvSpPr>
      <dsp:spPr>
        <a:xfrm>
          <a:off x="1625599" y="1287735"/>
          <a:ext cx="65024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C7D9E5-E224-418D-A2AF-E016EF0A88F4}">
      <dsp:nvSpPr>
        <dsp:cNvPr id="0" name=""/>
        <dsp:cNvSpPr/>
      </dsp:nvSpPr>
      <dsp:spPr>
        <a:xfrm>
          <a:off x="1747520" y="1383779"/>
          <a:ext cx="6380480" cy="1920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solidFill>
                <a:schemeClr val="tx1"/>
              </a:solidFill>
            </a:rPr>
            <a:t>State Per Claim Limitation  $146,500</a:t>
          </a:r>
        </a:p>
      </dsp:txBody>
      <dsp:txXfrm>
        <a:off x="1747520" y="1383779"/>
        <a:ext cx="6380480" cy="1920875"/>
      </dsp:txXfrm>
    </dsp:sp>
    <dsp:sp modelId="{2E9F0D38-ED9F-4066-B9CE-546CDC3DEC76}">
      <dsp:nvSpPr>
        <dsp:cNvPr id="0" name=""/>
        <dsp:cNvSpPr/>
      </dsp:nvSpPr>
      <dsp:spPr>
        <a:xfrm>
          <a:off x="1549391" y="2785534"/>
          <a:ext cx="65024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E625F2-513C-4799-AB4A-E281A5B73AE0}">
      <dsp:nvSpPr>
        <dsp:cNvPr id="0" name=""/>
        <dsp:cNvSpPr/>
      </dsp:nvSpPr>
      <dsp:spPr>
        <a:xfrm>
          <a:off x="1747520" y="2937940"/>
          <a:ext cx="6380480" cy="1920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solidFill>
                <a:schemeClr val="tx1"/>
              </a:solidFill>
            </a:rPr>
            <a:t>State Per Accident Limitation $293,000</a:t>
          </a:r>
        </a:p>
      </dsp:txBody>
      <dsp:txXfrm>
        <a:off x="1747520" y="2937940"/>
        <a:ext cx="6380480" cy="1920875"/>
      </dsp:txXfrm>
    </dsp:sp>
    <dsp:sp modelId="{01EA46A5-B39B-4CA6-A6A4-B98393895875}">
      <dsp:nvSpPr>
        <dsp:cNvPr id="0" name=""/>
        <dsp:cNvSpPr/>
      </dsp:nvSpPr>
      <dsp:spPr>
        <a:xfrm>
          <a:off x="1600175" y="4309534"/>
          <a:ext cx="65024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4.xml.rels><?xml version="1.0" encoding="UTF-8" standalone="yes"?>
<Relationships xmlns="http://schemas.openxmlformats.org/package/2006/relationships"><Relationship Id="rId1" Type="http://schemas.openxmlformats.org/officeDocument/2006/relationships/image" Target="../media/image45.png"/></Relationships>
</file>

<file path=ppt/drawings/drawing1.xml><?xml version="1.0" encoding="utf-8"?>
<c:userShapes xmlns:c="http://schemas.openxmlformats.org/drawingml/2006/chart">
  <cdr:relSizeAnchor xmlns:cdr="http://schemas.openxmlformats.org/drawingml/2006/chartDrawing">
    <cdr:from>
      <cdr:x>0</cdr:x>
      <cdr:y>0</cdr:y>
    </cdr:from>
    <cdr:to>
      <cdr:x>0.37554</cdr:x>
      <cdr:y>0.05302</cdr:y>
    </cdr:to>
    <cdr:pic>
      <cdr:nvPicPr>
        <cdr:cNvPr id="2" name="chart">
          <a:extLst xmlns:a="http://schemas.openxmlformats.org/drawingml/2006/main">
            <a:ext uri="{FF2B5EF4-FFF2-40B4-BE49-F238E27FC236}">
              <a16:creationId xmlns:a16="http://schemas.microsoft.com/office/drawing/2014/main" id="{9E5E2504-0054-D881-5835-2EA64A8D48F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4121253" cy="249958"/>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0.07732</cdr:x>
      <cdr:y>0.18839</cdr:y>
    </cdr:from>
    <cdr:to>
      <cdr:x>0.42434</cdr:x>
      <cdr:y>0.24534</cdr:y>
    </cdr:to>
    <cdr:sp macro="" textlink="">
      <cdr:nvSpPr>
        <cdr:cNvPr id="2" name="TextBox 18">
          <a:extLst xmlns:a="http://schemas.openxmlformats.org/drawingml/2006/main">
            <a:ext uri="{FF2B5EF4-FFF2-40B4-BE49-F238E27FC236}">
              <a16:creationId xmlns:a16="http://schemas.microsoft.com/office/drawing/2014/main" id="{1D81BA93-5EF1-4922-A410-A23C1E2C1855}"/>
            </a:ext>
          </a:extLst>
        </cdr:cNvPr>
        <cdr:cNvSpPr txBox="1"/>
      </cdr:nvSpPr>
      <cdr:spPr>
        <a:xfrm xmlns:a="http://schemas.openxmlformats.org/drawingml/2006/main">
          <a:off x="850808" y="929343"/>
          <a:ext cx="3818358" cy="280941"/>
        </a:xfrm>
        <a:prstGeom xmlns:a="http://schemas.openxmlformats.org/drawingml/2006/main" prst="rect">
          <a:avLst/>
        </a:prstGeom>
        <a:noFill xmlns:a="http://schemas.openxmlformats.org/drawingml/2006/main"/>
      </cdr:spPr>
      <cdr:txBody>
        <a:bodyPr xmlns:a="http://schemas.openxmlformats.org/drawingml/2006/main" wrap="square" lIns="64870" tIns="32435" rIns="64870" bIns="32435"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2"/>
              </a:solidFill>
              <a:effectLst/>
              <a:uLnTx/>
              <a:uFillTx/>
              <a:latin typeface="Calibri"/>
              <a:ea typeface="+mn-ea"/>
              <a:cs typeface="+mn-cs"/>
            </a:rPr>
            <a:t>Loss Adjustment Expense (LAE) Ratio</a:t>
          </a:r>
        </a:p>
      </cdr:txBody>
    </cdr:sp>
  </cdr:relSizeAnchor>
</c:userShapes>
</file>

<file path=ppt/drawings/drawing3.xml><?xml version="1.0" encoding="utf-8"?>
<c:userShapes xmlns:c="http://schemas.openxmlformats.org/drawingml/2006/chart">
  <cdr:relSizeAnchor xmlns:cdr="http://schemas.openxmlformats.org/drawingml/2006/chartDrawing">
    <cdr:from>
      <cdr:x>0.14462</cdr:x>
      <cdr:y>0.6334</cdr:y>
    </cdr:from>
    <cdr:to>
      <cdr:x>0.19326</cdr:x>
      <cdr:y>0.7085</cdr:y>
    </cdr:to>
    <cdr:sp macro="" textlink="">
      <cdr:nvSpPr>
        <cdr:cNvPr id="4" name="TextBox 3">
          <a:extLst xmlns:a="http://schemas.openxmlformats.org/drawingml/2006/main">
            <a:ext uri="{FF2B5EF4-FFF2-40B4-BE49-F238E27FC236}">
              <a16:creationId xmlns:a16="http://schemas.microsoft.com/office/drawing/2014/main" id="{417BE2DB-BB36-24FF-8EA6-22A3C6302850}"/>
            </a:ext>
          </a:extLst>
        </cdr:cNvPr>
        <cdr:cNvSpPr txBox="1"/>
      </cdr:nvSpPr>
      <cdr:spPr>
        <a:xfrm xmlns:a="http://schemas.openxmlformats.org/drawingml/2006/main">
          <a:off x="1591279" y="2776329"/>
          <a:ext cx="535258" cy="3291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0.53</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0.79342</cdr:x>
      <cdr:y>0.21325</cdr:y>
    </cdr:to>
    <cdr:pic>
      <cdr:nvPicPr>
        <cdr:cNvPr id="2" name="chart">
          <a:extLst xmlns:a="http://schemas.openxmlformats.org/drawingml/2006/main">
            <a:ext uri="{FF2B5EF4-FFF2-40B4-BE49-F238E27FC236}">
              <a16:creationId xmlns:a16="http://schemas.microsoft.com/office/drawing/2014/main" id="{83C0FAFE-A660-E973-4AF0-F0EAD82A67B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990600"/>
          <a:ext cx="8730229" cy="963251"/>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78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2733" y="0"/>
            <a:ext cx="4033943" cy="352781"/>
          </a:xfrm>
          <a:prstGeom prst="rect">
            <a:avLst/>
          </a:prstGeom>
        </p:spPr>
        <p:txBody>
          <a:bodyPr vert="horz" lIns="91440" tIns="45720" rIns="91440" bIns="45720" rtlCol="0"/>
          <a:lstStyle>
            <a:lvl1pPr algn="r">
              <a:defRPr sz="1200"/>
            </a:lvl1pPr>
          </a:lstStyle>
          <a:p>
            <a:fld id="{130F392D-CAF3-49F9-8E4D-5D6F4779EC40}" type="datetimeFigureOut">
              <a:rPr lang="en-US" smtClean="0"/>
              <a:t>8/15/2024</a:t>
            </a:fld>
            <a:endParaRPr lang="en-US"/>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910" y="3379868"/>
            <a:ext cx="7447280" cy="276534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320"/>
            <a:ext cx="4033943" cy="35278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2733" y="6670320"/>
            <a:ext cx="4033943" cy="352780"/>
          </a:xfrm>
          <a:prstGeom prst="rect">
            <a:avLst/>
          </a:prstGeom>
        </p:spPr>
        <p:txBody>
          <a:bodyPr vert="horz" lIns="91440" tIns="45720" rIns="91440" bIns="45720" rtlCol="0" anchor="b"/>
          <a:lstStyle>
            <a:lvl1pPr algn="r">
              <a:defRPr sz="1200"/>
            </a:lvl1pPr>
          </a:lstStyle>
          <a:p>
            <a:fld id="{85E17AC1-63E6-479E-BEB1-0E716122C3F7}" type="slidenum">
              <a:rPr lang="en-US" smtClean="0"/>
              <a:t>‹#›</a:t>
            </a:fld>
            <a:endParaRPr lang="en-US"/>
          </a:p>
        </p:txBody>
      </p:sp>
    </p:spTree>
    <p:extLst>
      <p:ext uri="{BB962C8B-B14F-4D97-AF65-F5344CB8AC3E}">
        <p14:creationId xmlns:p14="http://schemas.microsoft.com/office/powerpoint/2010/main" val="1965400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17AC1-63E6-479E-BEB1-0E716122C3F7}" type="slidenum">
              <a:rPr lang="en-US" smtClean="0"/>
              <a:t>6</a:t>
            </a:fld>
            <a:endParaRPr lang="en-US"/>
          </a:p>
        </p:txBody>
      </p:sp>
    </p:spTree>
    <p:extLst>
      <p:ext uri="{BB962C8B-B14F-4D97-AF65-F5344CB8AC3E}">
        <p14:creationId xmlns:p14="http://schemas.microsoft.com/office/powerpoint/2010/main" val="348378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5188" y="579438"/>
            <a:ext cx="5153025" cy="28987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285" rtl="0" eaLnBrk="1" fontAlgn="auto" latinLnBrk="0" hangingPunct="1">
              <a:lnSpc>
                <a:spcPct val="100000"/>
              </a:lnSpc>
              <a:spcBef>
                <a:spcPts val="0"/>
              </a:spcBef>
              <a:spcAft>
                <a:spcPts val="0"/>
              </a:spcAft>
              <a:buClrTx/>
              <a:buSzTx/>
              <a:buFontTx/>
              <a:buNone/>
              <a:tabLst/>
              <a:defRPr/>
            </a:pPr>
            <a:fld id="{63D381CC-5A3B-495D-8CAC-D68CE31FDB5B}"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3128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4586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17AC1-63E6-479E-BEB1-0E716122C3F7}" type="slidenum">
              <a:rPr lang="en-US" smtClean="0"/>
              <a:t>32</a:t>
            </a:fld>
            <a:endParaRPr lang="en-US"/>
          </a:p>
        </p:txBody>
      </p:sp>
    </p:spTree>
    <p:extLst>
      <p:ext uri="{BB962C8B-B14F-4D97-AF65-F5344CB8AC3E}">
        <p14:creationId xmlns:p14="http://schemas.microsoft.com/office/powerpoint/2010/main" val="3982207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17AC1-63E6-479E-BEB1-0E716122C3F7}" type="slidenum">
              <a:rPr lang="en-US" smtClean="0"/>
              <a:t>37</a:t>
            </a:fld>
            <a:endParaRPr lang="en-US"/>
          </a:p>
        </p:txBody>
      </p:sp>
    </p:spTree>
    <p:extLst>
      <p:ext uri="{BB962C8B-B14F-4D97-AF65-F5344CB8AC3E}">
        <p14:creationId xmlns:p14="http://schemas.microsoft.com/office/powerpoint/2010/main" val="7653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17AC1-63E6-479E-BEB1-0E716122C3F7}" type="slidenum">
              <a:rPr lang="en-US" smtClean="0"/>
              <a:t>46</a:t>
            </a:fld>
            <a:endParaRPr lang="en-US"/>
          </a:p>
        </p:txBody>
      </p:sp>
    </p:spTree>
    <p:extLst>
      <p:ext uri="{BB962C8B-B14F-4D97-AF65-F5344CB8AC3E}">
        <p14:creationId xmlns:p14="http://schemas.microsoft.com/office/powerpoint/2010/main" val="289432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17AC1-63E6-479E-BEB1-0E716122C3F7}" type="slidenum">
              <a:rPr lang="en-US" smtClean="0"/>
              <a:t>47</a:t>
            </a:fld>
            <a:endParaRPr lang="en-US"/>
          </a:p>
        </p:txBody>
      </p:sp>
    </p:spTree>
    <p:extLst>
      <p:ext uri="{BB962C8B-B14F-4D97-AF65-F5344CB8AC3E}">
        <p14:creationId xmlns:p14="http://schemas.microsoft.com/office/powerpoint/2010/main" val="3099698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F865-F937-3B18-16D2-D83D90714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28CC73-0461-B6C1-4024-11C75838F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D2F447-90CA-32C0-F094-1668DB82A8FB}"/>
              </a:ext>
            </a:extLst>
          </p:cNvPr>
          <p:cNvSpPr>
            <a:spLocks noGrp="1"/>
          </p:cNvSpPr>
          <p:nvPr>
            <p:ph type="dt" sz="half" idx="10"/>
          </p:nvPr>
        </p:nvSpPr>
        <p:spPr/>
        <p:txBody>
          <a:bodyPr/>
          <a:lstStyle/>
          <a:p>
            <a:fld id="{5A89CC39-DF3E-46A2-8D7B-9EA16D5E9453}" type="datetime1">
              <a:rPr lang="en-US" smtClean="0"/>
              <a:t>8/15/2024</a:t>
            </a:fld>
            <a:endParaRPr lang="en-US"/>
          </a:p>
        </p:txBody>
      </p:sp>
      <p:sp>
        <p:nvSpPr>
          <p:cNvPr id="5" name="Footer Placeholder 4">
            <a:extLst>
              <a:ext uri="{FF2B5EF4-FFF2-40B4-BE49-F238E27FC236}">
                <a16:creationId xmlns:a16="http://schemas.microsoft.com/office/drawing/2014/main" id="{6907540D-7C90-3EAB-5837-8F9AE6E92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A55B2-2F9C-81CA-E1A0-98EAB5D0C0FE}"/>
              </a:ext>
            </a:extLst>
          </p:cNvPr>
          <p:cNvSpPr>
            <a:spLocks noGrp="1"/>
          </p:cNvSpPr>
          <p:nvPr>
            <p:ph type="sldNum" sz="quarter" idx="12"/>
          </p:nvPr>
        </p:nvSpPr>
        <p:spPr/>
        <p:txBody>
          <a:body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92766088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6B568-9CDA-7D16-1F90-D8B1B071AF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3AA0DD-5897-7C98-E8FA-E8511F1DC2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F5DA1-C6E2-E0C8-8208-335D01C4F4C5}"/>
              </a:ext>
            </a:extLst>
          </p:cNvPr>
          <p:cNvSpPr>
            <a:spLocks noGrp="1"/>
          </p:cNvSpPr>
          <p:nvPr>
            <p:ph type="dt" sz="half" idx="10"/>
          </p:nvPr>
        </p:nvSpPr>
        <p:spPr/>
        <p:txBody>
          <a:bodyPr/>
          <a:lstStyle/>
          <a:p>
            <a:fld id="{5A89CC39-DF3E-46A2-8D7B-9EA16D5E9453}" type="datetime1">
              <a:rPr lang="en-US" smtClean="0"/>
              <a:t>8/15/2024</a:t>
            </a:fld>
            <a:endParaRPr lang="en-US"/>
          </a:p>
        </p:txBody>
      </p:sp>
      <p:sp>
        <p:nvSpPr>
          <p:cNvPr id="5" name="Footer Placeholder 4">
            <a:extLst>
              <a:ext uri="{FF2B5EF4-FFF2-40B4-BE49-F238E27FC236}">
                <a16:creationId xmlns:a16="http://schemas.microsoft.com/office/drawing/2014/main" id="{080C5B06-2AAA-D5E4-9224-73D326304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C6ED3-76FA-8B18-F487-7E921A501B47}"/>
              </a:ext>
            </a:extLst>
          </p:cNvPr>
          <p:cNvSpPr>
            <a:spLocks noGrp="1"/>
          </p:cNvSpPr>
          <p:nvPr>
            <p:ph type="sldNum" sz="quarter" idx="12"/>
          </p:nvPr>
        </p:nvSpPr>
        <p:spPr/>
        <p:txBody>
          <a:body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118190247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EF6EC-144E-A237-7F1E-7B738F3642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E4945F-E680-D89A-BE78-FB7595AD32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0F3CF5-25AB-518C-1799-DEE55965F345}"/>
              </a:ext>
            </a:extLst>
          </p:cNvPr>
          <p:cNvSpPr>
            <a:spLocks noGrp="1"/>
          </p:cNvSpPr>
          <p:nvPr>
            <p:ph type="dt" sz="half" idx="10"/>
          </p:nvPr>
        </p:nvSpPr>
        <p:spPr/>
        <p:txBody>
          <a:bodyPr/>
          <a:lstStyle/>
          <a:p>
            <a:fld id="{5A89CC39-DF3E-46A2-8D7B-9EA16D5E9453}" type="datetime1">
              <a:rPr lang="en-US" smtClean="0"/>
              <a:t>8/15/2024</a:t>
            </a:fld>
            <a:endParaRPr lang="en-US"/>
          </a:p>
        </p:txBody>
      </p:sp>
      <p:sp>
        <p:nvSpPr>
          <p:cNvPr id="5" name="Footer Placeholder 4">
            <a:extLst>
              <a:ext uri="{FF2B5EF4-FFF2-40B4-BE49-F238E27FC236}">
                <a16:creationId xmlns:a16="http://schemas.microsoft.com/office/drawing/2014/main" id="{3EFB899C-B79B-B712-4B27-3E6B4C2C7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91B1E-F6D2-2F74-F81B-72AAD53AB8ED}"/>
              </a:ext>
            </a:extLst>
          </p:cNvPr>
          <p:cNvSpPr>
            <a:spLocks noGrp="1"/>
          </p:cNvSpPr>
          <p:nvPr>
            <p:ph type="sldNum" sz="quarter" idx="12"/>
          </p:nvPr>
        </p:nvSpPr>
        <p:spPr/>
        <p:txBody>
          <a:body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410373352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005027" y="1550034"/>
            <a:ext cx="10181945" cy="123761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41CC903-1346-4BAD-B827-E02E562AFB9A}" type="datetime1">
              <a:rPr lang="en-US" smtClean="0"/>
              <a:t>8/15/2024</a:t>
            </a:fld>
            <a:endParaRPr lang="en-US"/>
          </a:p>
        </p:txBody>
      </p:sp>
      <p:sp>
        <p:nvSpPr>
          <p:cNvPr id="6" name="Holder 6"/>
          <p:cNvSpPr>
            <a:spLocks noGrp="1"/>
          </p:cNvSpPr>
          <p:nvPr>
            <p:ph type="sldNum" sz="quarter" idx="7"/>
          </p:nvPr>
        </p:nvSpPr>
        <p:spPr/>
        <p:txBody>
          <a:bodyPr lIns="0" tIns="0" rIns="0" bIns="0"/>
          <a:lstStyle>
            <a:lvl1pPr>
              <a:defRPr sz="1200" b="0" i="0">
                <a:solidFill>
                  <a:srgbClr val="8D9193"/>
                </a:solidFill>
                <a:latin typeface="Calibri"/>
                <a:cs typeface="Calibri"/>
              </a:defRPr>
            </a:lvl1pPr>
          </a:lstStyle>
          <a:p>
            <a:pPr marL="38100">
              <a:lnSpc>
                <a:spcPts val="1240"/>
              </a:lnSpc>
            </a:pPr>
            <a:fld id="{81D60167-4931-47E6-BA6A-407CBD079E47}" type="slidenum">
              <a:rPr dirty="0"/>
              <a:t>‹#›</a:t>
            </a:fld>
            <a:endParaRPr/>
          </a:p>
        </p:txBody>
      </p:sp>
    </p:spTree>
    <p:extLst>
      <p:ext uri="{BB962C8B-B14F-4D97-AF65-F5344CB8AC3E}">
        <p14:creationId xmlns:p14="http://schemas.microsoft.com/office/powerpoint/2010/main" val="207736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13847E8-51A3-4BF6-B380-98136CF42914}" type="datetime1">
              <a:rPr lang="en-US" smtClean="0"/>
              <a:t>8/15/2024</a:t>
            </a:fld>
            <a:endParaRPr lang="en-US"/>
          </a:p>
        </p:txBody>
      </p:sp>
      <p:sp>
        <p:nvSpPr>
          <p:cNvPr id="7" name="Holder 7"/>
          <p:cNvSpPr>
            <a:spLocks noGrp="1"/>
          </p:cNvSpPr>
          <p:nvPr>
            <p:ph type="sldNum" sz="quarter" idx="7"/>
          </p:nvPr>
        </p:nvSpPr>
        <p:spPr/>
        <p:txBody>
          <a:bodyPr lIns="0" tIns="0" rIns="0" bIns="0"/>
          <a:lstStyle>
            <a:lvl1pPr>
              <a:defRPr sz="1200" b="0" i="0">
                <a:solidFill>
                  <a:srgbClr val="8D9193"/>
                </a:solidFill>
                <a:latin typeface="Calibri"/>
                <a:cs typeface="Calibri"/>
              </a:defRPr>
            </a:lvl1pPr>
          </a:lstStyle>
          <a:p>
            <a:pPr marL="38100">
              <a:lnSpc>
                <a:spcPts val="1240"/>
              </a:lnSpc>
            </a:pPr>
            <a:fld id="{81D60167-4931-47E6-BA6A-407CBD079E47}" type="slidenum">
              <a:rPr dirty="0"/>
              <a:t>‹#›</a:t>
            </a:fld>
            <a:endParaRPr/>
          </a:p>
        </p:txBody>
      </p:sp>
    </p:spTree>
    <p:extLst>
      <p:ext uri="{BB962C8B-B14F-4D97-AF65-F5344CB8AC3E}">
        <p14:creationId xmlns:p14="http://schemas.microsoft.com/office/powerpoint/2010/main" val="2730283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NCCI Blank Slide &amp; Foot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590A78-DF4A-489B-B77D-7FF711C5045C}"/>
              </a:ext>
            </a:extLst>
          </p:cNvPr>
          <p:cNvSpPr/>
          <p:nvPr userDrawn="1"/>
        </p:nvSpPr>
        <p:spPr>
          <a:xfrm>
            <a:off x="0" y="1"/>
            <a:ext cx="12192000" cy="6049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 Placeholder 5"/>
          <p:cNvSpPr>
            <a:spLocks noGrp="1"/>
          </p:cNvSpPr>
          <p:nvPr>
            <p:ph type="body" sz="quarter" idx="11"/>
          </p:nvPr>
        </p:nvSpPr>
        <p:spPr>
          <a:xfrm flipH="1">
            <a:off x="621792" y="5730240"/>
            <a:ext cx="10607040" cy="329184"/>
          </a:xfrm>
          <a:prstGeom prst="rect">
            <a:avLst/>
          </a:prstGeom>
        </p:spPr>
        <p:txBody>
          <a:bodyPr anchor="b" anchorCtr="0">
            <a:noAutofit/>
          </a:bodyPr>
          <a:lstStyle>
            <a:lvl1pPr marL="0" indent="0">
              <a:lnSpc>
                <a:spcPct val="85000"/>
              </a:lnSpc>
              <a:spcBef>
                <a:spcPts val="200"/>
              </a:spcBef>
              <a:buNone/>
              <a:defRPr lang="en-US" sz="900" kern="1200" dirty="0">
                <a:solidFill>
                  <a:srgbClr val="505050"/>
                </a:solidFill>
                <a:latin typeface="+mj-lt"/>
                <a:ea typeface="+mn-ea"/>
                <a:cs typeface="+mn-cs"/>
              </a:defRPr>
            </a:lvl1pPr>
          </a:lstStyle>
          <a:p>
            <a:pPr lvl="0"/>
            <a:r>
              <a:rPr lang="en-US"/>
              <a:t>Click to edit Master text styles</a:t>
            </a:r>
          </a:p>
        </p:txBody>
      </p:sp>
      <p:sp>
        <p:nvSpPr>
          <p:cNvPr id="9" name="Title Placeholder 1">
            <a:extLst>
              <a:ext uri="{FF2B5EF4-FFF2-40B4-BE49-F238E27FC236}">
                <a16:creationId xmlns:a16="http://schemas.microsoft.com/office/drawing/2014/main" id="{205A3337-C4FC-4A75-90EC-098A3BDA1436}"/>
              </a:ext>
            </a:extLst>
          </p:cNvPr>
          <p:cNvSpPr>
            <a:spLocks noGrp="1"/>
          </p:cNvSpPr>
          <p:nvPr>
            <p:ph type="title" hasCustomPrompt="1"/>
          </p:nvPr>
        </p:nvSpPr>
        <p:spPr>
          <a:xfrm>
            <a:off x="621792" y="182880"/>
            <a:ext cx="10607040" cy="807720"/>
          </a:xfrm>
          <a:prstGeom prst="rect">
            <a:avLst/>
          </a:prstGeom>
          <a:effectLst/>
        </p:spPr>
        <p:txBody>
          <a:bodyPr vert="horz" lIns="91440" tIns="45720" rIns="91440" bIns="45720" rtlCol="0" anchor="t" anchorCtr="0">
            <a:noAutofit/>
          </a:bodyPr>
          <a:lstStyle>
            <a:lvl1pPr marL="0" indent="0">
              <a:lnSpc>
                <a:spcPct val="80000"/>
              </a:lnSpc>
              <a:defRPr sz="3600">
                <a:solidFill>
                  <a:srgbClr val="505050"/>
                </a:solidFill>
              </a:defRPr>
            </a:lvl1pPr>
          </a:lstStyle>
          <a:p>
            <a:r>
              <a:rPr lang="en-US"/>
              <a:t>Click to add title</a:t>
            </a:r>
          </a:p>
        </p:txBody>
      </p:sp>
      <p:sp>
        <p:nvSpPr>
          <p:cNvPr id="10" name="TextBox 9">
            <a:extLst>
              <a:ext uri="{FF2B5EF4-FFF2-40B4-BE49-F238E27FC236}">
                <a16:creationId xmlns:a16="http://schemas.microsoft.com/office/drawing/2014/main" id="{DE10838F-89F9-4F24-9CFB-EFFF67EBFB0D}"/>
              </a:ext>
            </a:extLst>
          </p:cNvPr>
          <p:cNvSpPr txBox="1"/>
          <p:nvPr userDrawn="1"/>
        </p:nvSpPr>
        <p:spPr>
          <a:xfrm>
            <a:off x="612648" y="6553201"/>
            <a:ext cx="4511040" cy="287130"/>
          </a:xfrm>
          <a:prstGeom prst="rect">
            <a:avLst/>
          </a:prstGeom>
          <a:noFill/>
        </p:spPr>
        <p:txBody>
          <a:bodyPr wrap="square" lIns="121920" tIns="0" rIns="0" bIns="0" rtlCol="0">
            <a:sp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33">
                <a:solidFill>
                  <a:schemeClr val="bg1"/>
                </a:solidFill>
                <a:latin typeface="+mj-lt"/>
              </a:rPr>
              <a:t>© Copyright 2023 National Council on Compensation Insurance, Inc. All Rights Reserved.</a:t>
            </a:r>
          </a:p>
          <a:p>
            <a:endParaRPr lang="en-US" sz="933">
              <a:solidFill>
                <a:schemeClr val="bg1"/>
              </a:solidFill>
              <a:latin typeface="+mj-lt"/>
            </a:endParaRPr>
          </a:p>
        </p:txBody>
      </p:sp>
      <p:pic>
        <p:nvPicPr>
          <p:cNvPr id="6" name="Graphic 5">
            <a:extLst>
              <a:ext uri="{FF2B5EF4-FFF2-40B4-BE49-F238E27FC236}">
                <a16:creationId xmlns:a16="http://schemas.microsoft.com/office/drawing/2014/main" id="{3469D5FD-6E50-4C3D-971F-4D5C0BA9D4E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4659" y="6152784"/>
            <a:ext cx="609600" cy="528680"/>
          </a:xfrm>
          <a:prstGeom prst="rect">
            <a:avLst/>
          </a:prstGeom>
        </p:spPr>
      </p:pic>
    </p:spTree>
    <p:extLst>
      <p:ext uri="{BB962C8B-B14F-4D97-AF65-F5344CB8AC3E}">
        <p14:creationId xmlns:p14="http://schemas.microsoft.com/office/powerpoint/2010/main" val="4063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2527F-D421-14C5-BE96-F72C38C0C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B556A-9420-37F0-CABE-2F7C9B684B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30451-D8C9-9E7B-7BA2-C5A639ABE317}"/>
              </a:ext>
            </a:extLst>
          </p:cNvPr>
          <p:cNvSpPr>
            <a:spLocks noGrp="1"/>
          </p:cNvSpPr>
          <p:nvPr>
            <p:ph type="dt" sz="half" idx="10"/>
          </p:nvPr>
        </p:nvSpPr>
        <p:spPr/>
        <p:txBody>
          <a:bodyPr/>
          <a:lstStyle/>
          <a:p>
            <a:fld id="{B1B842FF-A714-4CC0-A33F-CC27298E3030}" type="datetime1">
              <a:rPr lang="en-US" smtClean="0"/>
              <a:t>8/15/2024</a:t>
            </a:fld>
            <a:endParaRPr lang="en-US"/>
          </a:p>
        </p:txBody>
      </p:sp>
      <p:sp>
        <p:nvSpPr>
          <p:cNvPr id="5" name="Footer Placeholder 4">
            <a:extLst>
              <a:ext uri="{FF2B5EF4-FFF2-40B4-BE49-F238E27FC236}">
                <a16:creationId xmlns:a16="http://schemas.microsoft.com/office/drawing/2014/main" id="{7E083DA0-8E1D-D7FA-A36F-15A92A2FE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D7750-9855-4956-5BEB-4857A65E5A13}"/>
              </a:ext>
            </a:extLst>
          </p:cNvPr>
          <p:cNvSpPr>
            <a:spLocks noGrp="1"/>
          </p:cNvSpPr>
          <p:nvPr>
            <p:ph type="sldNum" sz="quarter" idx="12"/>
          </p:nvPr>
        </p:nvSpPr>
        <p:spPr/>
        <p:txBody>
          <a:body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155975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B5DF-0E03-4488-2B10-4E72A43544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D14D33-4E59-2ACF-CA4A-7154715056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25F820-27D8-A94B-052B-943D024E700D}"/>
              </a:ext>
            </a:extLst>
          </p:cNvPr>
          <p:cNvSpPr>
            <a:spLocks noGrp="1"/>
          </p:cNvSpPr>
          <p:nvPr>
            <p:ph type="dt" sz="half" idx="10"/>
          </p:nvPr>
        </p:nvSpPr>
        <p:spPr/>
        <p:txBody>
          <a:bodyPr/>
          <a:lstStyle/>
          <a:p>
            <a:fld id="{5A89CC39-DF3E-46A2-8D7B-9EA16D5E9453}" type="datetime1">
              <a:rPr lang="en-US" smtClean="0"/>
              <a:t>8/15/2024</a:t>
            </a:fld>
            <a:endParaRPr lang="en-US"/>
          </a:p>
        </p:txBody>
      </p:sp>
      <p:sp>
        <p:nvSpPr>
          <p:cNvPr id="5" name="Footer Placeholder 4">
            <a:extLst>
              <a:ext uri="{FF2B5EF4-FFF2-40B4-BE49-F238E27FC236}">
                <a16:creationId xmlns:a16="http://schemas.microsoft.com/office/drawing/2014/main" id="{38E74F8D-B214-2BAC-C144-0E96CA5D6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5DB84-F792-6B68-0636-6483344704DD}"/>
              </a:ext>
            </a:extLst>
          </p:cNvPr>
          <p:cNvSpPr>
            <a:spLocks noGrp="1"/>
          </p:cNvSpPr>
          <p:nvPr>
            <p:ph type="sldNum" sz="quarter" idx="12"/>
          </p:nvPr>
        </p:nvSpPr>
        <p:spPr/>
        <p:txBody>
          <a:body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171381134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602C-A085-F861-5AFF-21E33D42D0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6F6F4-BF66-D115-8271-1AF557D7B5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E6FE55-0EEF-C263-E3D5-27CE017ADF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E3881E-74B1-75E0-B148-99207EB451D8}"/>
              </a:ext>
            </a:extLst>
          </p:cNvPr>
          <p:cNvSpPr>
            <a:spLocks noGrp="1"/>
          </p:cNvSpPr>
          <p:nvPr>
            <p:ph type="dt" sz="half" idx="10"/>
          </p:nvPr>
        </p:nvSpPr>
        <p:spPr/>
        <p:txBody>
          <a:bodyPr/>
          <a:lstStyle/>
          <a:p>
            <a:fld id="{5A89CC39-DF3E-46A2-8D7B-9EA16D5E9453}" type="datetime1">
              <a:rPr lang="en-US" smtClean="0"/>
              <a:t>8/15/2024</a:t>
            </a:fld>
            <a:endParaRPr lang="en-US"/>
          </a:p>
        </p:txBody>
      </p:sp>
      <p:sp>
        <p:nvSpPr>
          <p:cNvPr id="6" name="Footer Placeholder 5">
            <a:extLst>
              <a:ext uri="{FF2B5EF4-FFF2-40B4-BE49-F238E27FC236}">
                <a16:creationId xmlns:a16="http://schemas.microsoft.com/office/drawing/2014/main" id="{BEBE74E4-AAFF-F69C-2841-A5E635FDB5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7C7E7-D76E-5BA1-94DB-C96E32629D85}"/>
              </a:ext>
            </a:extLst>
          </p:cNvPr>
          <p:cNvSpPr>
            <a:spLocks noGrp="1"/>
          </p:cNvSpPr>
          <p:nvPr>
            <p:ph type="sldNum" sz="quarter" idx="12"/>
          </p:nvPr>
        </p:nvSpPr>
        <p:spPr/>
        <p:txBody>
          <a:body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322612189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36B6-D126-0691-6EB1-493F730F33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339DE0-023C-1CD4-3AD4-14DB9C96D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6B874A-8EF2-1048-3D2B-A11A96EA8E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4D52BB-7B51-3769-E15E-01CE627DA5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F05316-374E-7820-95C8-4F2E01B3A3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C3284-928D-DCFD-2820-B124D789AA25}"/>
              </a:ext>
            </a:extLst>
          </p:cNvPr>
          <p:cNvSpPr>
            <a:spLocks noGrp="1"/>
          </p:cNvSpPr>
          <p:nvPr>
            <p:ph type="dt" sz="half" idx="10"/>
          </p:nvPr>
        </p:nvSpPr>
        <p:spPr/>
        <p:txBody>
          <a:bodyPr/>
          <a:lstStyle/>
          <a:p>
            <a:fld id="{5A89CC39-DF3E-46A2-8D7B-9EA16D5E9453}" type="datetime1">
              <a:rPr lang="en-US" smtClean="0"/>
              <a:t>8/15/2024</a:t>
            </a:fld>
            <a:endParaRPr lang="en-US"/>
          </a:p>
        </p:txBody>
      </p:sp>
      <p:sp>
        <p:nvSpPr>
          <p:cNvPr id="8" name="Footer Placeholder 7">
            <a:extLst>
              <a:ext uri="{FF2B5EF4-FFF2-40B4-BE49-F238E27FC236}">
                <a16:creationId xmlns:a16="http://schemas.microsoft.com/office/drawing/2014/main" id="{52E377B9-B35F-6CDC-F753-31D9CF2425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A2B07D-9202-89F1-6F9E-C34A9BCA1688}"/>
              </a:ext>
            </a:extLst>
          </p:cNvPr>
          <p:cNvSpPr>
            <a:spLocks noGrp="1"/>
          </p:cNvSpPr>
          <p:nvPr>
            <p:ph type="sldNum" sz="quarter" idx="12"/>
          </p:nvPr>
        </p:nvSpPr>
        <p:spPr/>
        <p:txBody>
          <a:body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273107663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3F2B-F957-29EA-AF58-042E7CF304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84B036-943F-7D5F-5226-B36518409C4A}"/>
              </a:ext>
            </a:extLst>
          </p:cNvPr>
          <p:cNvSpPr>
            <a:spLocks noGrp="1"/>
          </p:cNvSpPr>
          <p:nvPr>
            <p:ph type="dt" sz="half" idx="10"/>
          </p:nvPr>
        </p:nvSpPr>
        <p:spPr/>
        <p:txBody>
          <a:bodyPr/>
          <a:lstStyle/>
          <a:p>
            <a:fld id="{305161C8-807D-437B-86C4-DB24AF8E1FB5}" type="datetime1">
              <a:rPr lang="en-US" smtClean="0"/>
              <a:t>8/15/2024</a:t>
            </a:fld>
            <a:endParaRPr lang="en-US"/>
          </a:p>
        </p:txBody>
      </p:sp>
      <p:sp>
        <p:nvSpPr>
          <p:cNvPr id="4" name="Footer Placeholder 3">
            <a:extLst>
              <a:ext uri="{FF2B5EF4-FFF2-40B4-BE49-F238E27FC236}">
                <a16:creationId xmlns:a16="http://schemas.microsoft.com/office/drawing/2014/main" id="{0AC73190-FEC6-F82A-1D8B-026D2D5549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7A014C-9D9E-3D09-FCA1-D131E42401D2}"/>
              </a:ext>
            </a:extLst>
          </p:cNvPr>
          <p:cNvSpPr>
            <a:spLocks noGrp="1"/>
          </p:cNvSpPr>
          <p:nvPr>
            <p:ph type="sldNum" sz="quarter" idx="12"/>
          </p:nvPr>
        </p:nvSpPr>
        <p:spPr/>
        <p:txBody>
          <a:body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3025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3B698-85FB-FFBF-5DEC-EC39A222F2D0}"/>
              </a:ext>
            </a:extLst>
          </p:cNvPr>
          <p:cNvSpPr>
            <a:spLocks noGrp="1"/>
          </p:cNvSpPr>
          <p:nvPr>
            <p:ph type="dt" sz="half" idx="10"/>
          </p:nvPr>
        </p:nvSpPr>
        <p:spPr/>
        <p:txBody>
          <a:bodyPr/>
          <a:lstStyle/>
          <a:p>
            <a:fld id="{C0F54CEE-D399-4BF1-8F34-E2A2F11C604C}" type="datetime1">
              <a:rPr lang="en-US" smtClean="0"/>
              <a:t>8/15/2024</a:t>
            </a:fld>
            <a:endParaRPr lang="en-US"/>
          </a:p>
        </p:txBody>
      </p:sp>
      <p:sp>
        <p:nvSpPr>
          <p:cNvPr id="3" name="Footer Placeholder 2">
            <a:extLst>
              <a:ext uri="{FF2B5EF4-FFF2-40B4-BE49-F238E27FC236}">
                <a16:creationId xmlns:a16="http://schemas.microsoft.com/office/drawing/2014/main" id="{BCC3803A-FC11-A69A-6EE9-CEF5E9694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A6F5B6-0EEC-5642-248D-90A68D0E4D7A}"/>
              </a:ext>
            </a:extLst>
          </p:cNvPr>
          <p:cNvSpPr>
            <a:spLocks noGrp="1"/>
          </p:cNvSpPr>
          <p:nvPr>
            <p:ph type="sldNum" sz="quarter" idx="12"/>
          </p:nvPr>
        </p:nvSpPr>
        <p:spPr/>
        <p:txBody>
          <a:body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4068874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4C9BA-2DF5-0E5D-2E30-7B3CC01D5C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AB8F5D-CE77-E763-339B-40306706FC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8531FC-2B7F-745F-C720-97CBA6102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3E034-7789-5B9F-1061-E8015B7E9ECB}"/>
              </a:ext>
            </a:extLst>
          </p:cNvPr>
          <p:cNvSpPr>
            <a:spLocks noGrp="1"/>
          </p:cNvSpPr>
          <p:nvPr>
            <p:ph type="dt" sz="half" idx="10"/>
          </p:nvPr>
        </p:nvSpPr>
        <p:spPr/>
        <p:txBody>
          <a:bodyPr/>
          <a:lstStyle/>
          <a:p>
            <a:fld id="{5A89CC39-DF3E-46A2-8D7B-9EA16D5E9453}" type="datetime1">
              <a:rPr lang="en-US" smtClean="0"/>
              <a:t>8/15/2024</a:t>
            </a:fld>
            <a:endParaRPr lang="en-US"/>
          </a:p>
        </p:txBody>
      </p:sp>
      <p:sp>
        <p:nvSpPr>
          <p:cNvPr id="6" name="Footer Placeholder 5">
            <a:extLst>
              <a:ext uri="{FF2B5EF4-FFF2-40B4-BE49-F238E27FC236}">
                <a16:creationId xmlns:a16="http://schemas.microsoft.com/office/drawing/2014/main" id="{93DB4F67-0293-877C-E611-D92CACBCF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446EC-9B53-0BC0-069F-2D3F9E8B699B}"/>
              </a:ext>
            </a:extLst>
          </p:cNvPr>
          <p:cNvSpPr>
            <a:spLocks noGrp="1"/>
          </p:cNvSpPr>
          <p:nvPr>
            <p:ph type="sldNum" sz="quarter" idx="12"/>
          </p:nvPr>
        </p:nvSpPr>
        <p:spPr/>
        <p:txBody>
          <a:body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190112909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B0BB-2167-A07D-E44F-4C962AE5F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5F5BF7-63CB-FF54-A234-BAB5403AF2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C12BAD-7830-A44A-81E5-2F7AE0095D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16FB96-1967-E6C9-62C9-751A65287CD3}"/>
              </a:ext>
            </a:extLst>
          </p:cNvPr>
          <p:cNvSpPr>
            <a:spLocks noGrp="1"/>
          </p:cNvSpPr>
          <p:nvPr>
            <p:ph type="dt" sz="half" idx="10"/>
          </p:nvPr>
        </p:nvSpPr>
        <p:spPr/>
        <p:txBody>
          <a:bodyPr/>
          <a:lstStyle/>
          <a:p>
            <a:fld id="{5A89CC39-DF3E-46A2-8D7B-9EA16D5E9453}" type="datetime1">
              <a:rPr lang="en-US" smtClean="0"/>
              <a:t>8/15/2024</a:t>
            </a:fld>
            <a:endParaRPr lang="en-US"/>
          </a:p>
        </p:txBody>
      </p:sp>
      <p:sp>
        <p:nvSpPr>
          <p:cNvPr id="6" name="Footer Placeholder 5">
            <a:extLst>
              <a:ext uri="{FF2B5EF4-FFF2-40B4-BE49-F238E27FC236}">
                <a16:creationId xmlns:a16="http://schemas.microsoft.com/office/drawing/2014/main" id="{88489E6C-22EF-B1D0-3C2A-8A1FC4188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59BDF6-9990-55F4-D837-B35EB042E7C2}"/>
              </a:ext>
            </a:extLst>
          </p:cNvPr>
          <p:cNvSpPr>
            <a:spLocks noGrp="1"/>
          </p:cNvSpPr>
          <p:nvPr>
            <p:ph type="sldNum" sz="quarter" idx="12"/>
          </p:nvPr>
        </p:nvSpPr>
        <p:spPr/>
        <p:txBody>
          <a:body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298271497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016F5F-A2B8-2627-C2A4-1F3CDBD483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FAF5A1-EE1E-2B54-76A9-865BD72268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8422D-4C97-0A1E-9D54-82456C6EFA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9CC39-DF3E-46A2-8D7B-9EA16D5E9453}" type="datetime1">
              <a:rPr lang="en-US" smtClean="0"/>
              <a:t>8/15/2024</a:t>
            </a:fld>
            <a:endParaRPr lang="en-US"/>
          </a:p>
        </p:txBody>
      </p:sp>
      <p:sp>
        <p:nvSpPr>
          <p:cNvPr id="5" name="Footer Placeholder 4">
            <a:extLst>
              <a:ext uri="{FF2B5EF4-FFF2-40B4-BE49-F238E27FC236}">
                <a16:creationId xmlns:a16="http://schemas.microsoft.com/office/drawing/2014/main" id="{8976F414-8935-62EC-B401-F695FE4D8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159C66-C370-9ECD-FE30-34D700DCF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38100">
              <a:lnSpc>
                <a:spcPts val="1240"/>
              </a:lnSpc>
            </a:pPr>
            <a:fld id="{81D60167-4931-47E6-BA6A-407CBD079E47}" type="slidenum">
              <a:rPr lang="en-US" smtClean="0"/>
              <a:t>‹#›</a:t>
            </a:fld>
            <a:endParaRPr lang="en-US"/>
          </a:p>
        </p:txBody>
      </p:sp>
    </p:spTree>
    <p:extLst>
      <p:ext uri="{BB962C8B-B14F-4D97-AF65-F5344CB8AC3E}">
        <p14:creationId xmlns:p14="http://schemas.microsoft.com/office/powerpoint/2010/main" val="1236249760"/>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 id="2147484543" r:id="rId13"/>
    <p:sldLayoutId id="214748454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pkeathley@icrb.net"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3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chart" Target="../charts/chart25.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icrb.net/" TargetMode="External"/><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73B46"/>
          </a:solidFill>
        </p:spPr>
        <p:txBody>
          <a:bodyPr wrap="square" lIns="0" tIns="0" rIns="0" bIns="0" rtlCol="0"/>
          <a:lstStyle/>
          <a:p>
            <a:endParaRPr/>
          </a:p>
        </p:txBody>
      </p:sp>
      <p:pic>
        <p:nvPicPr>
          <p:cNvPr id="3" name="object 3"/>
          <p:cNvPicPr/>
          <p:nvPr/>
        </p:nvPicPr>
        <p:blipFill>
          <a:blip r:embed="rId2" cstate="print"/>
          <a:stretch>
            <a:fillRect/>
          </a:stretch>
        </p:blipFill>
        <p:spPr>
          <a:xfrm>
            <a:off x="1542288" y="3627120"/>
            <a:ext cx="1635252" cy="2462784"/>
          </a:xfrm>
          <a:prstGeom prst="rect">
            <a:avLst/>
          </a:prstGeom>
        </p:spPr>
      </p:pic>
      <p:pic>
        <p:nvPicPr>
          <p:cNvPr id="4" name="object 4"/>
          <p:cNvPicPr/>
          <p:nvPr/>
        </p:nvPicPr>
        <p:blipFill>
          <a:blip r:embed="rId3" cstate="print"/>
          <a:stretch>
            <a:fillRect/>
          </a:stretch>
        </p:blipFill>
        <p:spPr>
          <a:xfrm>
            <a:off x="9076943" y="5026152"/>
            <a:ext cx="2005583" cy="922020"/>
          </a:xfrm>
          <a:prstGeom prst="rect">
            <a:avLst/>
          </a:prstGeom>
        </p:spPr>
      </p:pic>
      <p:sp>
        <p:nvSpPr>
          <p:cNvPr id="5" name="object 5"/>
          <p:cNvSpPr txBox="1"/>
          <p:nvPr/>
        </p:nvSpPr>
        <p:spPr>
          <a:xfrm>
            <a:off x="1522983" y="1585341"/>
            <a:ext cx="8016240" cy="812402"/>
          </a:xfrm>
          <a:prstGeom prst="rect">
            <a:avLst/>
          </a:prstGeom>
        </p:spPr>
        <p:txBody>
          <a:bodyPr vert="horz" wrap="square" lIns="0" tIns="12065" rIns="0" bIns="0" rtlCol="0">
            <a:spAutoFit/>
          </a:bodyPr>
          <a:lstStyle/>
          <a:p>
            <a:pPr marL="25400">
              <a:lnSpc>
                <a:spcPct val="100000"/>
              </a:lnSpc>
              <a:spcBef>
                <a:spcPts val="95"/>
              </a:spcBef>
              <a:tabLst>
                <a:tab pos="3283585" algn="l"/>
              </a:tabLst>
            </a:pPr>
            <a:r>
              <a:rPr sz="5200" b="1">
                <a:solidFill>
                  <a:srgbClr val="FFFFFF"/>
                </a:solidFill>
                <a:latin typeface="Calibri"/>
                <a:cs typeface="Calibri"/>
              </a:rPr>
              <a:t>ICRB’S</a:t>
            </a:r>
            <a:r>
              <a:rPr sz="5200" b="1" spc="35">
                <a:solidFill>
                  <a:srgbClr val="FFFFFF"/>
                </a:solidFill>
                <a:latin typeface="Calibri"/>
                <a:cs typeface="Calibri"/>
              </a:rPr>
              <a:t> </a:t>
            </a:r>
            <a:r>
              <a:rPr lang="en-US" sz="5200" b="1" spc="15">
                <a:solidFill>
                  <a:srgbClr val="FFFFFF"/>
                </a:solidFill>
                <a:latin typeface="Calibri"/>
                <a:cs typeface="Calibri"/>
              </a:rPr>
              <a:t>86</a:t>
            </a:r>
            <a:r>
              <a:rPr lang="en-US" sz="5200" b="1" spc="15" baseline="30000">
                <a:solidFill>
                  <a:srgbClr val="FFFFFF"/>
                </a:solidFill>
                <a:latin typeface="Calibri"/>
                <a:cs typeface="Calibri"/>
              </a:rPr>
              <a:t>th</a:t>
            </a:r>
            <a:r>
              <a:rPr lang="en-US" sz="5200" b="1" spc="15">
                <a:solidFill>
                  <a:srgbClr val="FFFFFF"/>
                </a:solidFill>
                <a:latin typeface="Calibri"/>
                <a:cs typeface="Calibri"/>
              </a:rPr>
              <a:t> </a:t>
            </a:r>
            <a:r>
              <a:rPr sz="5200" b="1" spc="-25">
                <a:solidFill>
                  <a:srgbClr val="FFFFFF"/>
                </a:solidFill>
                <a:latin typeface="Calibri"/>
                <a:cs typeface="Calibri"/>
              </a:rPr>
              <a:t>ANNUAL</a:t>
            </a:r>
            <a:r>
              <a:rPr sz="5200" b="1" spc="-35">
                <a:solidFill>
                  <a:srgbClr val="FFFFFF"/>
                </a:solidFill>
                <a:latin typeface="Calibri"/>
                <a:cs typeface="Calibri"/>
              </a:rPr>
              <a:t> </a:t>
            </a:r>
            <a:r>
              <a:rPr sz="5200" b="1" spc="-5">
                <a:solidFill>
                  <a:srgbClr val="FFFFFF"/>
                </a:solidFill>
                <a:latin typeface="Calibri"/>
                <a:cs typeface="Calibri"/>
              </a:rPr>
              <a:t>REPORT</a:t>
            </a:r>
            <a:endParaRPr sz="5200">
              <a:latin typeface="Calibri"/>
              <a:cs typeface="Calibri"/>
            </a:endParaRPr>
          </a:p>
        </p:txBody>
      </p:sp>
      <p:sp>
        <p:nvSpPr>
          <p:cNvPr id="6" name="object 6"/>
          <p:cNvSpPr txBox="1"/>
          <p:nvPr/>
        </p:nvSpPr>
        <p:spPr>
          <a:xfrm>
            <a:off x="1592072" y="2729560"/>
            <a:ext cx="5138420" cy="300355"/>
          </a:xfrm>
          <a:prstGeom prst="rect">
            <a:avLst/>
          </a:prstGeom>
        </p:spPr>
        <p:txBody>
          <a:bodyPr vert="horz" wrap="square" lIns="0" tIns="12700" rIns="0" bIns="0" rtlCol="0">
            <a:spAutoFit/>
          </a:bodyPr>
          <a:lstStyle/>
          <a:p>
            <a:pPr marL="12700">
              <a:lnSpc>
                <a:spcPct val="100000"/>
              </a:lnSpc>
              <a:spcBef>
                <a:spcPts val="100"/>
              </a:spcBef>
            </a:pPr>
            <a:r>
              <a:rPr sz="1800" spc="15">
                <a:solidFill>
                  <a:srgbClr val="E68652"/>
                </a:solidFill>
                <a:latin typeface="Calibri"/>
                <a:cs typeface="Calibri"/>
              </a:rPr>
              <a:t>THE</a:t>
            </a:r>
            <a:r>
              <a:rPr sz="1800" spc="45">
                <a:solidFill>
                  <a:srgbClr val="E68652"/>
                </a:solidFill>
                <a:latin typeface="Calibri"/>
                <a:cs typeface="Calibri"/>
              </a:rPr>
              <a:t> </a:t>
            </a:r>
            <a:r>
              <a:rPr sz="1800" spc="-35">
                <a:solidFill>
                  <a:srgbClr val="E68652"/>
                </a:solidFill>
                <a:latin typeface="Calibri"/>
                <a:cs typeface="Calibri"/>
              </a:rPr>
              <a:t>STATE</a:t>
            </a:r>
            <a:r>
              <a:rPr sz="1800" spc="30">
                <a:solidFill>
                  <a:srgbClr val="E68652"/>
                </a:solidFill>
                <a:latin typeface="Calibri"/>
                <a:cs typeface="Calibri"/>
              </a:rPr>
              <a:t> </a:t>
            </a:r>
            <a:r>
              <a:rPr sz="1800" spc="10">
                <a:solidFill>
                  <a:srgbClr val="E68652"/>
                </a:solidFill>
                <a:latin typeface="Calibri"/>
                <a:cs typeface="Calibri"/>
              </a:rPr>
              <a:t>OF</a:t>
            </a:r>
            <a:r>
              <a:rPr sz="1800" spc="35">
                <a:solidFill>
                  <a:srgbClr val="E68652"/>
                </a:solidFill>
                <a:latin typeface="Calibri"/>
                <a:cs typeface="Calibri"/>
              </a:rPr>
              <a:t> </a:t>
            </a:r>
            <a:r>
              <a:rPr sz="1800" spc="15">
                <a:solidFill>
                  <a:srgbClr val="E68652"/>
                </a:solidFill>
                <a:latin typeface="Calibri"/>
                <a:cs typeface="Calibri"/>
              </a:rPr>
              <a:t>WORKERS</a:t>
            </a:r>
            <a:r>
              <a:rPr sz="1800" spc="50">
                <a:solidFill>
                  <a:srgbClr val="E68652"/>
                </a:solidFill>
                <a:latin typeface="Calibri"/>
                <a:cs typeface="Calibri"/>
              </a:rPr>
              <a:t> </a:t>
            </a:r>
            <a:r>
              <a:rPr sz="1800" spc="10">
                <a:solidFill>
                  <a:srgbClr val="E68652"/>
                </a:solidFill>
                <a:latin typeface="Calibri"/>
                <a:cs typeface="Calibri"/>
              </a:rPr>
              <a:t>COMPENSATION</a:t>
            </a:r>
            <a:r>
              <a:rPr sz="1800" spc="15">
                <a:solidFill>
                  <a:srgbClr val="E68652"/>
                </a:solidFill>
                <a:latin typeface="Calibri"/>
                <a:cs typeface="Calibri"/>
              </a:rPr>
              <a:t> IN</a:t>
            </a:r>
            <a:r>
              <a:rPr sz="1800" spc="100">
                <a:solidFill>
                  <a:srgbClr val="E68652"/>
                </a:solidFill>
                <a:latin typeface="Calibri"/>
                <a:cs typeface="Calibri"/>
              </a:rPr>
              <a:t> </a:t>
            </a:r>
            <a:r>
              <a:rPr sz="1800" spc="25">
                <a:solidFill>
                  <a:srgbClr val="E68652"/>
                </a:solidFill>
                <a:latin typeface="Calibri"/>
                <a:cs typeface="Calibri"/>
              </a:rPr>
              <a:t>INDIANA</a:t>
            </a:r>
            <a:endParaRPr sz="1800">
              <a:latin typeface="Calibri"/>
              <a:cs typeface="Calibri"/>
            </a:endParaRPr>
          </a:p>
        </p:txBody>
      </p:sp>
      <p:sp>
        <p:nvSpPr>
          <p:cNvPr id="8" name="TextBox 7">
            <a:extLst>
              <a:ext uri="{FF2B5EF4-FFF2-40B4-BE49-F238E27FC236}">
                <a16:creationId xmlns:a16="http://schemas.microsoft.com/office/drawing/2014/main" id="{5FFB8932-BCA0-42D6-904E-EB3FC2D65657}"/>
              </a:ext>
            </a:extLst>
          </p:cNvPr>
          <p:cNvSpPr txBox="1"/>
          <p:nvPr/>
        </p:nvSpPr>
        <p:spPr>
          <a:xfrm>
            <a:off x="4756042" y="5487162"/>
            <a:ext cx="3048000" cy="381000"/>
          </a:xfrm>
          <a:prstGeom prst="rect">
            <a:avLst/>
          </a:prstGeom>
          <a:noFill/>
        </p:spPr>
        <p:txBody>
          <a:bodyPr wrap="square" rtlCol="0">
            <a:spAutoFit/>
          </a:bodyPr>
          <a:lstStyle/>
          <a:p>
            <a:r>
              <a:rPr lang="en-US">
                <a:solidFill>
                  <a:schemeClr val="bg1"/>
                </a:solidFill>
              </a:rPr>
              <a:t>November 2023</a:t>
            </a:r>
            <a:endParaRPr lang="en-US" dirty="0">
              <a:solidFill>
                <a:schemeClr val="bg1"/>
              </a:solidFill>
            </a:endParaRPr>
          </a:p>
        </p:txBody>
      </p:sp>
      <p:cxnSp>
        <p:nvCxnSpPr>
          <p:cNvPr id="9" name="Straight Connector 8">
            <a:extLst>
              <a:ext uri="{FF2B5EF4-FFF2-40B4-BE49-F238E27FC236}">
                <a16:creationId xmlns:a16="http://schemas.microsoft.com/office/drawing/2014/main" id="{8853E541-F3E6-4FC0-A320-DB583B777FC3}"/>
              </a:ext>
            </a:extLst>
          </p:cNvPr>
          <p:cNvCxnSpPr/>
          <p:nvPr/>
        </p:nvCxnSpPr>
        <p:spPr>
          <a:xfrm>
            <a:off x="1600200" y="2514600"/>
            <a:ext cx="10058400" cy="0"/>
          </a:xfrm>
          <a:prstGeom prst="line">
            <a:avLst/>
          </a:prstGeom>
          <a:ln w="12700">
            <a:solidFill>
              <a:srgbClr val="A9C6C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55B7-F46F-42C9-A302-B133D4C39E42}"/>
              </a:ext>
            </a:extLst>
          </p:cNvPr>
          <p:cNvSpPr>
            <a:spLocks noGrp="1"/>
          </p:cNvSpPr>
          <p:nvPr>
            <p:ph type="title"/>
          </p:nvPr>
        </p:nvSpPr>
        <p:spPr>
          <a:xfrm>
            <a:off x="482375" y="-1013875"/>
            <a:ext cx="10870691" cy="806841"/>
          </a:xfrm>
        </p:spPr>
        <p:txBody>
          <a:bodyPr>
            <a:normAutofit/>
          </a:bodyPr>
          <a:lstStyle/>
          <a:p>
            <a:r>
              <a:rPr lang="en-US">
                <a:solidFill>
                  <a:schemeClr val="bg1"/>
                </a:solidFill>
              </a:rPr>
              <a:t>Indiana workers compensation Premium</a:t>
            </a:r>
          </a:p>
        </p:txBody>
      </p:sp>
      <p:sp>
        <p:nvSpPr>
          <p:cNvPr id="3" name="Text Placeholder 2">
            <a:extLst>
              <a:ext uri="{FF2B5EF4-FFF2-40B4-BE49-F238E27FC236}">
                <a16:creationId xmlns:a16="http://schemas.microsoft.com/office/drawing/2014/main" id="{3700BB61-816F-4E59-B75E-80711C0EB3B1}"/>
              </a:ext>
            </a:extLst>
          </p:cNvPr>
          <p:cNvSpPr>
            <a:spLocks noGrp="1"/>
          </p:cNvSpPr>
          <p:nvPr>
            <p:ph idx="1"/>
          </p:nvPr>
        </p:nvSpPr>
        <p:spPr>
          <a:xfrm>
            <a:off x="1295400" y="505884"/>
            <a:ext cx="8785225" cy="677108"/>
          </a:xfrm>
        </p:spPr>
        <p:txBody>
          <a:bodyPr>
            <a:normAutofit lnSpcReduction="10000"/>
          </a:bodyPr>
          <a:lstStyle/>
          <a:p>
            <a:r>
              <a:rPr lang="en-US" sz="2800"/>
              <a:t>Indiana Premium Volume </a:t>
            </a:r>
            <a:br>
              <a:rPr lang="en-US" sz="2800"/>
            </a:br>
            <a:r>
              <a:rPr lang="en-US" sz="1600">
                <a:cs typeface="Arial" pitchFamily="34" charset="0"/>
              </a:rPr>
              <a:t>Direct Written Premium in $ Millions</a:t>
            </a:r>
            <a:endParaRPr lang="en-US" sz="1600"/>
          </a:p>
        </p:txBody>
      </p:sp>
      <p:sp>
        <p:nvSpPr>
          <p:cNvPr id="6" name="Slide Number Placeholder 5">
            <a:extLst>
              <a:ext uri="{FF2B5EF4-FFF2-40B4-BE49-F238E27FC236}">
                <a16:creationId xmlns:a16="http://schemas.microsoft.com/office/drawing/2014/main" id="{922DC550-22A5-4FD3-A8CF-294A30C1590F}"/>
              </a:ext>
            </a:extLst>
          </p:cNvPr>
          <p:cNvSpPr>
            <a:spLocks noGrp="1"/>
          </p:cNvSpPr>
          <p:nvPr>
            <p:ph type="sldNum" sz="quarter" idx="12"/>
          </p:nvPr>
        </p:nvSpPr>
        <p:spPr/>
        <p:txBody>
          <a:bodyPr/>
          <a:lstStyle/>
          <a:p>
            <a:pPr marL="38100">
              <a:lnSpc>
                <a:spcPts val="1240"/>
              </a:lnSpc>
            </a:pPr>
            <a:fld id="{81D60167-4931-47E6-BA6A-407CBD079E47}" type="slidenum">
              <a:rPr lang="en-US" smtClean="0"/>
              <a:t>10</a:t>
            </a:fld>
            <a:endParaRPr lang="en-US"/>
          </a:p>
        </p:txBody>
      </p:sp>
      <p:graphicFrame>
        <p:nvGraphicFramePr>
          <p:cNvPr id="9" name="dwp_volume">
            <a:extLst>
              <a:ext uri="{FF2B5EF4-FFF2-40B4-BE49-F238E27FC236}">
                <a16:creationId xmlns:a16="http://schemas.microsoft.com/office/drawing/2014/main" id="{C90A6C0E-0580-29CB-CA1F-AF19293C9E27}"/>
              </a:ext>
            </a:extLst>
          </p:cNvPr>
          <p:cNvGraphicFramePr>
            <a:graphicFrameLocks noGrp="1"/>
          </p:cNvGraphicFramePr>
          <p:nvPr>
            <p:extLst>
              <p:ext uri="{D42A27DB-BD31-4B8C-83A1-F6EECF244321}">
                <p14:modId xmlns:p14="http://schemas.microsoft.com/office/powerpoint/2010/main" val="696360053"/>
              </p:ext>
            </p:extLst>
          </p:nvPr>
        </p:nvGraphicFramePr>
        <p:xfrm>
          <a:off x="603692" y="1375569"/>
          <a:ext cx="10984616" cy="4106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78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5161-1EEF-47B7-9D3D-C1DACD193CCA}"/>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6" name="Slide Number Placeholder 5">
            <a:extLst>
              <a:ext uri="{FF2B5EF4-FFF2-40B4-BE49-F238E27FC236}">
                <a16:creationId xmlns:a16="http://schemas.microsoft.com/office/drawing/2014/main" id="{23422D3B-B52E-4B6E-9BD8-CBFD2ABE3201}"/>
              </a:ext>
            </a:extLst>
          </p:cNvPr>
          <p:cNvSpPr>
            <a:spLocks noGrp="1"/>
          </p:cNvSpPr>
          <p:nvPr>
            <p:ph type="sldNum" sz="quarter" idx="12"/>
          </p:nvPr>
        </p:nvSpPr>
        <p:spPr/>
        <p:txBody>
          <a:bodyPr/>
          <a:lstStyle/>
          <a:p>
            <a:pPr marL="38100">
              <a:lnSpc>
                <a:spcPts val="1240"/>
              </a:lnSpc>
            </a:pPr>
            <a:fld id="{81D60167-4931-47E6-BA6A-407CBD079E47}" type="slidenum">
              <a:rPr lang="en-US" smtClean="0"/>
              <a:t>11</a:t>
            </a:fld>
            <a:endParaRPr lang="en-US"/>
          </a:p>
        </p:txBody>
      </p:sp>
      <p:pic>
        <p:nvPicPr>
          <p:cNvPr id="4" name="chart">
            <a:extLst>
              <a:ext uri="{FF2B5EF4-FFF2-40B4-BE49-F238E27FC236}">
                <a16:creationId xmlns:a16="http://schemas.microsoft.com/office/drawing/2014/main" id="{58404A95-6CC8-D6CA-5E33-986AD7B7263B}"/>
              </a:ext>
            </a:extLst>
          </p:cNvPr>
          <p:cNvPicPr>
            <a:picLocks noChangeAspect="1"/>
          </p:cNvPicPr>
          <p:nvPr/>
        </p:nvPicPr>
        <p:blipFill>
          <a:blip r:embed="rId2"/>
          <a:stretch>
            <a:fillRect/>
          </a:stretch>
        </p:blipFill>
        <p:spPr>
          <a:xfrm>
            <a:off x="457200" y="0"/>
            <a:ext cx="10984614" cy="963251"/>
          </a:xfrm>
          <a:prstGeom prst="rect">
            <a:avLst/>
          </a:prstGeom>
        </p:spPr>
      </p:pic>
      <p:graphicFrame>
        <p:nvGraphicFramePr>
          <p:cNvPr id="5" name="ICD">
            <a:extLst>
              <a:ext uri="{FF2B5EF4-FFF2-40B4-BE49-F238E27FC236}">
                <a16:creationId xmlns:a16="http://schemas.microsoft.com/office/drawing/2014/main" id="{8BE8A04B-1831-4A37-BD42-F10A9812690A}"/>
              </a:ext>
            </a:extLst>
          </p:cNvPr>
          <p:cNvGraphicFramePr>
            <a:graphicFrameLocks/>
          </p:cNvGraphicFramePr>
          <p:nvPr>
            <p:extLst>
              <p:ext uri="{D42A27DB-BD31-4B8C-83A1-F6EECF244321}">
                <p14:modId xmlns:p14="http://schemas.microsoft.com/office/powerpoint/2010/main" val="3455705074"/>
              </p:ext>
            </p:extLst>
          </p:nvPr>
        </p:nvGraphicFramePr>
        <p:xfrm>
          <a:off x="603693" y="1226424"/>
          <a:ext cx="10984614" cy="44051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0199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A1C6-5804-4275-AE6C-6EF6044F8677}"/>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90762BD7-73C3-4664-BA39-8F781D40986E}"/>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F0894CFC-B67E-413F-BDF3-0E949B876ED3}"/>
              </a:ext>
            </a:extLst>
          </p:cNvPr>
          <p:cNvSpPr>
            <a:spLocks noGrp="1"/>
          </p:cNvSpPr>
          <p:nvPr>
            <p:ph type="sldNum" sz="quarter" idx="12"/>
          </p:nvPr>
        </p:nvSpPr>
        <p:spPr/>
        <p:txBody>
          <a:bodyPr/>
          <a:lstStyle/>
          <a:p>
            <a:pPr marL="38100">
              <a:lnSpc>
                <a:spcPts val="1240"/>
              </a:lnSpc>
            </a:pPr>
            <a:fld id="{81D60167-4931-47E6-BA6A-407CBD079E47}" type="slidenum">
              <a:rPr lang="en-US" smtClean="0"/>
              <a:t>12</a:t>
            </a:fld>
            <a:endParaRPr lang="en-US"/>
          </a:p>
        </p:txBody>
      </p:sp>
      <p:sp>
        <p:nvSpPr>
          <p:cNvPr id="9" name="TextBox 8">
            <a:extLst>
              <a:ext uri="{FF2B5EF4-FFF2-40B4-BE49-F238E27FC236}">
                <a16:creationId xmlns:a16="http://schemas.microsoft.com/office/drawing/2014/main" id="{AA07ACAF-2D6B-63EF-064E-4A81EF53303B}"/>
              </a:ext>
            </a:extLst>
          </p:cNvPr>
          <p:cNvSpPr txBox="1"/>
          <p:nvPr/>
        </p:nvSpPr>
        <p:spPr>
          <a:xfrm>
            <a:off x="533400" y="304800"/>
            <a:ext cx="6095234" cy="584775"/>
          </a:xfrm>
          <a:prstGeom prst="rect">
            <a:avLst/>
          </a:prstGeom>
          <a:noFill/>
        </p:spPr>
        <p:txBody>
          <a:bodyPr wrap="square">
            <a:spAutoFit/>
          </a:bodyPr>
          <a:lstStyle/>
          <a:p>
            <a:r>
              <a:rPr lang="en-US" sz="3200"/>
              <a:t>Indiana Combined Ratios</a:t>
            </a:r>
          </a:p>
        </p:txBody>
      </p:sp>
      <p:graphicFrame>
        <p:nvGraphicFramePr>
          <p:cNvPr id="4" name="combined_ratios">
            <a:extLst>
              <a:ext uri="{FF2B5EF4-FFF2-40B4-BE49-F238E27FC236}">
                <a16:creationId xmlns:a16="http://schemas.microsoft.com/office/drawing/2014/main" id="{8BE8A04B-1831-4A37-BD42-F10A9812690A}"/>
              </a:ext>
            </a:extLst>
          </p:cNvPr>
          <p:cNvGraphicFramePr>
            <a:graphicFrameLocks/>
          </p:cNvGraphicFramePr>
          <p:nvPr>
            <p:extLst>
              <p:ext uri="{D42A27DB-BD31-4B8C-83A1-F6EECF244321}">
                <p14:modId xmlns:p14="http://schemas.microsoft.com/office/powerpoint/2010/main" val="979069836"/>
              </p:ext>
            </p:extLst>
          </p:nvPr>
        </p:nvGraphicFramePr>
        <p:xfrm>
          <a:off x="653731" y="1115704"/>
          <a:ext cx="10974341" cy="52990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7413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r_components">
            <a:extLst>
              <a:ext uri="{FF2B5EF4-FFF2-40B4-BE49-F238E27FC236}">
                <a16:creationId xmlns:a16="http://schemas.microsoft.com/office/drawing/2014/main" id="{8BE8A04B-1831-4A37-BD42-F10A9812690A}"/>
              </a:ext>
            </a:extLst>
          </p:cNvPr>
          <p:cNvGraphicFramePr>
            <a:graphicFrameLocks/>
          </p:cNvGraphicFramePr>
          <p:nvPr/>
        </p:nvGraphicFramePr>
        <p:xfrm>
          <a:off x="594360" y="798576"/>
          <a:ext cx="11003279" cy="4933119"/>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note">
            <a:extLst>
              <a:ext uri="{FF2B5EF4-FFF2-40B4-BE49-F238E27FC236}">
                <a16:creationId xmlns:a16="http://schemas.microsoft.com/office/drawing/2014/main" id="{588430A5-54E1-4513-9441-6204879ACE2C}"/>
              </a:ext>
            </a:extLst>
          </p:cNvPr>
          <p:cNvSpPr>
            <a:spLocks noGrp="1"/>
          </p:cNvSpPr>
          <p:nvPr>
            <p:ph type="body" sz="quarter" idx="11"/>
          </p:nvPr>
        </p:nvSpPr>
        <p:spPr/>
        <p:txBody>
          <a:bodyPr/>
          <a:lstStyle/>
          <a:p>
            <a:r>
              <a:rPr lang="en-US">
                <a:solidFill>
                  <a:srgbClr val="505050"/>
                </a:solidFill>
              </a:rPr>
              <a:t>Sources: NCCI’s Financial data through 12/31/2022 and NAIC’s Annual Statement data.</a:t>
            </a:r>
          </a:p>
        </p:txBody>
      </p:sp>
      <p:sp>
        <p:nvSpPr>
          <p:cNvPr id="24" name="Title">
            <a:extLst>
              <a:ext uri="{FF2B5EF4-FFF2-40B4-BE49-F238E27FC236}">
                <a16:creationId xmlns:a16="http://schemas.microsoft.com/office/drawing/2014/main" id="{EE23C2BB-8540-4687-B5C4-59E862A3F6AC}"/>
              </a:ext>
            </a:extLst>
          </p:cNvPr>
          <p:cNvSpPr>
            <a:spLocks noGrp="1"/>
          </p:cNvSpPr>
          <p:nvPr>
            <p:ph type="title"/>
          </p:nvPr>
        </p:nvSpPr>
        <p:spPr>
          <a:xfrm>
            <a:off x="621792" y="182880"/>
            <a:ext cx="10607040" cy="707124"/>
          </a:xfrm>
        </p:spPr>
        <p:txBody>
          <a:bodyPr/>
          <a:lstStyle/>
          <a:p>
            <a:r>
              <a:rPr lang="en-US"/>
              <a:t>Indiana Combined Ratios by Component</a:t>
            </a:r>
            <a:br>
              <a:rPr lang="en-US" sz="900"/>
            </a:br>
            <a:br>
              <a:rPr lang="en-US" sz="900"/>
            </a:br>
            <a:endParaRPr lang="en-US" sz="2400"/>
          </a:p>
        </p:txBody>
      </p:sp>
      <p:grpSp>
        <p:nvGrpSpPr>
          <p:cNvPr id="17" name="Group 16">
            <a:extLst>
              <a:ext uri="{FF2B5EF4-FFF2-40B4-BE49-F238E27FC236}">
                <a16:creationId xmlns:a16="http://schemas.microsoft.com/office/drawing/2014/main" id="{F6CFF8C9-6FD5-4801-B705-321E7C6FE672}"/>
              </a:ext>
            </a:extLst>
          </p:cNvPr>
          <p:cNvGrpSpPr/>
          <p:nvPr/>
        </p:nvGrpSpPr>
        <p:grpSpPr>
          <a:xfrm>
            <a:off x="1033271" y="1056146"/>
            <a:ext cx="10287000" cy="2897093"/>
            <a:chOff x="-470382" y="182081"/>
            <a:chExt cx="13716001" cy="3862781"/>
          </a:xfrm>
        </p:grpSpPr>
        <p:sp>
          <p:nvSpPr>
            <p:cNvPr id="18" name="TextBox 17">
              <a:extLst>
                <a:ext uri="{FF2B5EF4-FFF2-40B4-BE49-F238E27FC236}">
                  <a16:creationId xmlns:a16="http://schemas.microsoft.com/office/drawing/2014/main" id="{5637E452-8D1E-4721-B4E5-83B6CE539E71}"/>
                </a:ext>
              </a:extLst>
            </p:cNvPr>
            <p:cNvSpPr txBox="1"/>
            <p:nvPr/>
          </p:nvSpPr>
          <p:spPr>
            <a:xfrm>
              <a:off x="66106" y="3670267"/>
              <a:ext cx="1745759" cy="374595"/>
            </a:xfrm>
            <a:prstGeom prst="rect">
              <a:avLst/>
            </a:prstGeom>
            <a:noFill/>
          </p:spPr>
          <p:txBody>
            <a:bodyPr wrap="square" lIns="64870" tIns="32435" rIns="64870" bIns="32435" rtlCol="0">
              <a:spAutoFit/>
            </a:bodyPr>
            <a:lstStyle/>
            <a:p>
              <a:pPr>
                <a:defRPr/>
              </a:pPr>
              <a:r>
                <a:rPr lang="en-US" sz="1400">
                  <a:solidFill>
                    <a:schemeClr val="accent1"/>
                  </a:solidFill>
                  <a:latin typeface="Calibri"/>
                </a:rPr>
                <a:t>Loss Ratio</a:t>
              </a:r>
            </a:p>
          </p:txBody>
        </p:sp>
        <p:sp>
          <p:nvSpPr>
            <p:cNvPr id="19" name="TextBox 18">
              <a:extLst>
                <a:ext uri="{FF2B5EF4-FFF2-40B4-BE49-F238E27FC236}">
                  <a16:creationId xmlns:a16="http://schemas.microsoft.com/office/drawing/2014/main" id="{1D81BA93-5EF1-4922-A410-A23C1E2C1855}"/>
                </a:ext>
              </a:extLst>
            </p:cNvPr>
            <p:cNvSpPr txBox="1"/>
            <p:nvPr/>
          </p:nvSpPr>
          <p:spPr>
            <a:xfrm>
              <a:off x="78814" y="2204692"/>
              <a:ext cx="3078819" cy="374595"/>
            </a:xfrm>
            <a:prstGeom prst="rect">
              <a:avLst/>
            </a:prstGeom>
            <a:noFill/>
          </p:spPr>
          <p:txBody>
            <a:bodyPr wrap="square" lIns="64870" tIns="32435" rIns="64870" bIns="32435" rtlCol="0">
              <a:spAutoFit/>
            </a:bodyPr>
            <a:lstStyle/>
            <a:p>
              <a:pPr>
                <a:defRPr/>
              </a:pPr>
              <a:r>
                <a:rPr lang="en-US" sz="1400">
                  <a:solidFill>
                    <a:srgbClr val="EF7C00"/>
                  </a:solidFill>
                  <a:latin typeface="Calibri"/>
                </a:rPr>
                <a:t>Underwriting Expense Ratio</a:t>
              </a:r>
            </a:p>
          </p:txBody>
        </p:sp>
        <p:sp>
          <p:nvSpPr>
            <p:cNvPr id="20" name="TextBox 19">
              <a:extLst>
                <a:ext uri="{FF2B5EF4-FFF2-40B4-BE49-F238E27FC236}">
                  <a16:creationId xmlns:a16="http://schemas.microsoft.com/office/drawing/2014/main" id="{5FF27411-C591-4651-B12F-75C0AE47654C}"/>
                </a:ext>
              </a:extLst>
            </p:cNvPr>
            <p:cNvSpPr txBox="1"/>
            <p:nvPr/>
          </p:nvSpPr>
          <p:spPr>
            <a:xfrm>
              <a:off x="78814" y="182081"/>
              <a:ext cx="1134341" cy="374595"/>
            </a:xfrm>
            <a:prstGeom prst="rect">
              <a:avLst/>
            </a:prstGeom>
            <a:noFill/>
          </p:spPr>
          <p:txBody>
            <a:bodyPr wrap="none" lIns="64870" tIns="32435" rIns="64870" bIns="32435" rtlCol="0">
              <a:spAutoFit/>
            </a:bodyPr>
            <a:lstStyle/>
            <a:p>
              <a:pPr algn="ctr">
                <a:defRPr/>
              </a:pPr>
              <a:r>
                <a:rPr lang="en-US" sz="1400">
                  <a:solidFill>
                    <a:schemeClr val="accent4"/>
                  </a:solidFill>
                  <a:latin typeface="Calibri"/>
                </a:rPr>
                <a:t>Dividends</a:t>
              </a:r>
            </a:p>
          </p:txBody>
        </p:sp>
        <p:cxnSp>
          <p:nvCxnSpPr>
            <p:cNvPr id="22" name="Straight Connector 21">
              <a:extLst>
                <a:ext uri="{FF2B5EF4-FFF2-40B4-BE49-F238E27FC236}">
                  <a16:creationId xmlns:a16="http://schemas.microsoft.com/office/drawing/2014/main" id="{C518F424-C9E5-490B-B8F0-8C045D3AD8A4}"/>
                </a:ext>
              </a:extLst>
            </p:cNvPr>
            <p:cNvCxnSpPr>
              <a:cxnSpLocks/>
            </p:cNvCxnSpPr>
            <p:nvPr/>
          </p:nvCxnSpPr>
          <p:spPr>
            <a:xfrm>
              <a:off x="-469850" y="3302378"/>
              <a:ext cx="1370937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1792476-CC27-4513-9DAB-7F556E3C1F9B}"/>
                </a:ext>
              </a:extLst>
            </p:cNvPr>
            <p:cNvCxnSpPr>
              <a:cxnSpLocks/>
            </p:cNvCxnSpPr>
            <p:nvPr/>
          </p:nvCxnSpPr>
          <p:spPr>
            <a:xfrm>
              <a:off x="-470382" y="967139"/>
              <a:ext cx="1371600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AA623C13-75AC-4499-9B42-951BA2B0EB4B}"/>
              </a:ext>
            </a:extLst>
          </p:cNvPr>
          <p:cNvCxnSpPr>
            <a:cxnSpLocks/>
          </p:cNvCxnSpPr>
          <p:nvPr/>
        </p:nvCxnSpPr>
        <p:spPr>
          <a:xfrm>
            <a:off x="1033272" y="2457185"/>
            <a:ext cx="10287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580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5194" y="1"/>
            <a:ext cx="10913806" cy="762000"/>
          </a:xfrm>
          <a:prstGeom prst="rect">
            <a:avLst/>
          </a:prstGeom>
        </p:spPr>
        <p:txBody>
          <a:bodyPr vert="horz" lIns="91440" tIns="45720" rIns="91440" bIns="45720" rtlCol="0" anchor="b">
            <a:normAutofit/>
          </a:bodyPr>
          <a:lstStyle/>
          <a:p>
            <a:pPr marL="12700" algn="ctr"/>
            <a:r>
              <a:rPr lang="en-US" sz="3200" kern="1200">
                <a:solidFill>
                  <a:schemeClr val="tx1"/>
                </a:solidFill>
                <a:latin typeface="+mj-lt"/>
                <a:ea typeface="+mj-ea"/>
                <a:cs typeface="+mj-cs"/>
              </a:rPr>
              <a:t>Indiana</a:t>
            </a:r>
            <a:r>
              <a:rPr lang="en-US" sz="3200" kern="1200" spc="-20">
                <a:solidFill>
                  <a:schemeClr val="tx1"/>
                </a:solidFill>
                <a:latin typeface="+mj-lt"/>
                <a:ea typeface="+mj-ea"/>
                <a:cs typeface="+mj-cs"/>
              </a:rPr>
              <a:t> </a:t>
            </a:r>
            <a:r>
              <a:rPr lang="en-US" sz="3200" kern="1200" spc="-30">
                <a:solidFill>
                  <a:schemeClr val="tx1"/>
                </a:solidFill>
                <a:latin typeface="+mj-lt"/>
                <a:ea typeface="+mj-ea"/>
                <a:cs typeface="+mj-cs"/>
              </a:rPr>
              <a:t>Intrastate</a:t>
            </a:r>
            <a:r>
              <a:rPr lang="en-US" sz="3200" kern="1200" spc="-10">
                <a:solidFill>
                  <a:schemeClr val="tx1"/>
                </a:solidFill>
                <a:latin typeface="+mj-lt"/>
                <a:ea typeface="+mj-ea"/>
                <a:cs typeface="+mj-cs"/>
              </a:rPr>
              <a:t> </a:t>
            </a:r>
            <a:r>
              <a:rPr lang="en-US" sz="3200" kern="1200">
                <a:solidFill>
                  <a:schemeClr val="tx1"/>
                </a:solidFill>
                <a:latin typeface="+mj-lt"/>
                <a:ea typeface="+mj-ea"/>
                <a:cs typeface="+mj-cs"/>
              </a:rPr>
              <a:t>Experience</a:t>
            </a:r>
            <a:r>
              <a:rPr lang="en-US" sz="3200" kern="1200" spc="-25">
                <a:solidFill>
                  <a:schemeClr val="tx1"/>
                </a:solidFill>
                <a:latin typeface="+mj-lt"/>
                <a:ea typeface="+mj-ea"/>
                <a:cs typeface="+mj-cs"/>
              </a:rPr>
              <a:t> </a:t>
            </a:r>
            <a:r>
              <a:rPr lang="en-US" sz="3200" kern="1200" spc="-10">
                <a:solidFill>
                  <a:schemeClr val="tx1"/>
                </a:solidFill>
                <a:latin typeface="+mj-lt"/>
                <a:ea typeface="+mj-ea"/>
                <a:cs typeface="+mj-cs"/>
              </a:rPr>
              <a:t>Rating</a:t>
            </a:r>
            <a:endParaRPr lang="en-US" sz="3200" kern="120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F46E3633-6685-407D-A649-CF64A9422E89}"/>
              </a:ext>
            </a:extLst>
          </p:cNvPr>
          <p:cNvSpPr>
            <a:spLocks noGrp="1"/>
          </p:cNvSpPr>
          <p:nvPr>
            <p:ph type="sldNum" sz="quarter" idx="12"/>
          </p:nvPr>
        </p:nvSpPr>
        <p:spPr/>
        <p:txBody>
          <a:bodyPr/>
          <a:lstStyle/>
          <a:p>
            <a:pPr marL="38100">
              <a:lnSpc>
                <a:spcPts val="1240"/>
              </a:lnSpc>
            </a:pPr>
            <a:fld id="{81D60167-4931-47E6-BA6A-407CBD079E47}" type="slidenum">
              <a:rPr lang="en-US" smtClean="0"/>
              <a:t>14</a:t>
            </a:fld>
            <a:endParaRPr lang="en-US"/>
          </a:p>
        </p:txBody>
      </p:sp>
      <p:sp>
        <p:nvSpPr>
          <p:cNvPr id="3" name="object 3"/>
          <p:cNvSpPr txBox="1"/>
          <p:nvPr/>
        </p:nvSpPr>
        <p:spPr>
          <a:xfrm>
            <a:off x="533400" y="1752600"/>
            <a:ext cx="1698271" cy="633264"/>
          </a:xfrm>
          <a:prstGeom prst="rect">
            <a:avLst/>
          </a:prstGeom>
        </p:spPr>
        <p:txBody>
          <a:bodyPr vert="horz" lIns="91440" tIns="45720" rIns="91440" bIns="45720" rtlCol="0" anchor="t">
            <a:normAutofit/>
          </a:bodyPr>
          <a:lstStyle/>
          <a:p>
            <a:pPr>
              <a:lnSpc>
                <a:spcPct val="90000"/>
              </a:lnSpc>
              <a:spcBef>
                <a:spcPts val="100"/>
              </a:spcBef>
            </a:pPr>
            <a:r>
              <a:rPr lang="en-US" sz="1400" i="1"/>
              <a:t>2022</a:t>
            </a:r>
            <a:r>
              <a:rPr lang="en-US" sz="1400" i="1" spc="375"/>
              <a:t> </a:t>
            </a:r>
            <a:r>
              <a:rPr lang="en-US" sz="1400" i="1" spc="-5"/>
              <a:t>Rating</a:t>
            </a:r>
            <a:r>
              <a:rPr lang="en-US" sz="1400" i="1" spc="-30"/>
              <a:t> </a:t>
            </a:r>
            <a:r>
              <a:rPr lang="en-US" sz="1400" i="1" spc="-15"/>
              <a:t>Effective</a:t>
            </a:r>
            <a:r>
              <a:rPr lang="en-US" sz="1400" i="1" spc="-30"/>
              <a:t> </a:t>
            </a:r>
            <a:r>
              <a:rPr lang="en-US" sz="1400" i="1" spc="-10"/>
              <a:t>Dates</a:t>
            </a:r>
            <a:endParaRPr lang="en-US" sz="1400" i="1"/>
          </a:p>
        </p:txBody>
      </p:sp>
      <p:graphicFrame>
        <p:nvGraphicFramePr>
          <p:cNvPr id="5" name="Table 4">
            <a:extLst>
              <a:ext uri="{FF2B5EF4-FFF2-40B4-BE49-F238E27FC236}">
                <a16:creationId xmlns:a16="http://schemas.microsoft.com/office/drawing/2014/main" id="{5C1662D1-EA1C-43B3-5AE1-E3450C8C11EB}"/>
              </a:ext>
            </a:extLst>
          </p:cNvPr>
          <p:cNvGraphicFramePr>
            <a:graphicFrameLocks noGrp="1"/>
          </p:cNvGraphicFramePr>
          <p:nvPr>
            <p:extLst>
              <p:ext uri="{D42A27DB-BD31-4B8C-83A1-F6EECF244321}">
                <p14:modId xmlns:p14="http://schemas.microsoft.com/office/powerpoint/2010/main" val="4099212590"/>
              </p:ext>
            </p:extLst>
          </p:nvPr>
        </p:nvGraphicFramePr>
        <p:xfrm>
          <a:off x="2564921" y="1052423"/>
          <a:ext cx="7470478" cy="5221856"/>
        </p:xfrm>
        <a:graphic>
          <a:graphicData uri="http://schemas.openxmlformats.org/drawingml/2006/table">
            <a:tbl>
              <a:tblPr/>
              <a:tblGrid>
                <a:gridCol w="1943187">
                  <a:extLst>
                    <a:ext uri="{9D8B030D-6E8A-4147-A177-3AD203B41FA5}">
                      <a16:colId xmlns:a16="http://schemas.microsoft.com/office/drawing/2014/main" val="2387462662"/>
                    </a:ext>
                  </a:extLst>
                </a:gridCol>
                <a:gridCol w="1209095">
                  <a:extLst>
                    <a:ext uri="{9D8B030D-6E8A-4147-A177-3AD203B41FA5}">
                      <a16:colId xmlns:a16="http://schemas.microsoft.com/office/drawing/2014/main" val="3271416577"/>
                    </a:ext>
                  </a:extLst>
                </a:gridCol>
                <a:gridCol w="1209095">
                  <a:extLst>
                    <a:ext uri="{9D8B030D-6E8A-4147-A177-3AD203B41FA5}">
                      <a16:colId xmlns:a16="http://schemas.microsoft.com/office/drawing/2014/main" val="2776709667"/>
                    </a:ext>
                  </a:extLst>
                </a:gridCol>
                <a:gridCol w="978791">
                  <a:extLst>
                    <a:ext uri="{9D8B030D-6E8A-4147-A177-3AD203B41FA5}">
                      <a16:colId xmlns:a16="http://schemas.microsoft.com/office/drawing/2014/main" val="2061834578"/>
                    </a:ext>
                  </a:extLst>
                </a:gridCol>
                <a:gridCol w="1209095">
                  <a:extLst>
                    <a:ext uri="{9D8B030D-6E8A-4147-A177-3AD203B41FA5}">
                      <a16:colId xmlns:a16="http://schemas.microsoft.com/office/drawing/2014/main" val="167595147"/>
                    </a:ext>
                  </a:extLst>
                </a:gridCol>
                <a:gridCol w="921215">
                  <a:extLst>
                    <a:ext uri="{9D8B030D-6E8A-4147-A177-3AD203B41FA5}">
                      <a16:colId xmlns:a16="http://schemas.microsoft.com/office/drawing/2014/main" val="2295998835"/>
                    </a:ext>
                  </a:extLst>
                </a:gridCol>
              </a:tblGrid>
              <a:tr h="165648">
                <a:tc gridSpan="5">
                  <a:txBody>
                    <a:bodyPr/>
                    <a:lstStyle/>
                    <a:p>
                      <a:pPr algn="l" fontAlgn="b"/>
                      <a:r>
                        <a:rPr lang="en-US" sz="800" b="1" i="0" u="none" strike="noStrike">
                          <a:solidFill>
                            <a:srgbClr val="000000"/>
                          </a:solidFill>
                          <a:effectLst/>
                          <a:latin typeface="Arial" panose="020B0604020202020204" pitchFamily="34" charset="0"/>
                        </a:rPr>
                        <a:t>                   INDIANA INTRASTATE EXPERIENCE RATING</a:t>
                      </a:r>
                    </a:p>
                  </a:txBody>
                  <a:tcPr marL="6573" marR="6573" marT="6573"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520920745"/>
                  </a:ext>
                </a:extLst>
              </a:tr>
              <a:tr h="165648">
                <a:tc gridSpan="5">
                  <a:txBody>
                    <a:bodyPr/>
                    <a:lstStyle/>
                    <a:p>
                      <a:pPr algn="ctr" fontAlgn="b"/>
                      <a:r>
                        <a:rPr lang="en-US" sz="800" b="1" i="0" u="none" strike="noStrike">
                          <a:solidFill>
                            <a:srgbClr val="000000"/>
                          </a:solidFill>
                          <a:effectLst/>
                          <a:latin typeface="Arial" panose="020B0604020202020204" pitchFamily="34" charset="0"/>
                        </a:rPr>
                        <a:t>2022 RATING EFFECTIVE DATES</a:t>
                      </a:r>
                    </a:p>
                  </a:txBody>
                  <a:tcPr marL="6573" marR="6573" marT="6573"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3084545083"/>
                  </a:ext>
                </a:extLst>
              </a:tr>
              <a:tr h="157760">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226284414"/>
                  </a:ext>
                </a:extLst>
              </a:tr>
              <a:tr h="157760">
                <a:tc>
                  <a:txBody>
                    <a:bodyPr/>
                    <a:lstStyle/>
                    <a:p>
                      <a:pPr algn="l" fontAlgn="b"/>
                      <a:r>
                        <a:rPr lang="en-US" sz="800" b="0" i="0" u="none" strike="noStrike">
                          <a:solidFill>
                            <a:srgbClr val="000000"/>
                          </a:solidFill>
                          <a:effectLst/>
                          <a:latin typeface="Calibri" panose="020F0502020204030204" pitchFamily="34" charset="0"/>
                        </a:rPr>
                        <a:t>Mod Range</a:t>
                      </a:r>
                    </a:p>
                  </a:txBody>
                  <a:tcPr marL="6573" marR="6573" marT="657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Counts</a:t>
                      </a:r>
                    </a:p>
                  </a:txBody>
                  <a:tcPr marL="6573" marR="6573" marT="657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of Total</a:t>
                      </a:r>
                    </a:p>
                  </a:txBody>
                  <a:tcPr marL="6573" marR="6573" marT="657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Range</a:t>
                      </a:r>
                    </a:p>
                  </a:txBody>
                  <a:tcPr marL="6573" marR="6573" marT="657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Percent</a:t>
                      </a:r>
                    </a:p>
                  </a:txBody>
                  <a:tcPr marL="6573" marR="6573" marT="657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4187788145"/>
                  </a:ext>
                </a:extLst>
              </a:tr>
              <a:tr h="157760">
                <a:tc>
                  <a:txBody>
                    <a:bodyPr/>
                    <a:lstStyle/>
                    <a:p>
                      <a:pPr algn="l" fontAlgn="b"/>
                      <a:r>
                        <a:rPr lang="en-US" sz="800" b="0" i="0" u="none" strike="noStrike">
                          <a:solidFill>
                            <a:srgbClr val="000000"/>
                          </a:solidFill>
                          <a:effectLst/>
                          <a:latin typeface="Calibri" panose="020F0502020204030204" pitchFamily="34" charset="0"/>
                        </a:rPr>
                        <a:t>0.01-0.49</a:t>
                      </a:r>
                    </a:p>
                  </a:txBody>
                  <a:tcPr marL="6573" marR="6573" marT="657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2</a:t>
                      </a:r>
                    </a:p>
                  </a:txBody>
                  <a:tcPr marL="6573" marR="6573" marT="657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0.01%</a:t>
                      </a:r>
                    </a:p>
                  </a:txBody>
                  <a:tcPr marL="6573" marR="6573" marT="657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512288006"/>
                  </a:ext>
                </a:extLst>
              </a:tr>
              <a:tr h="157760">
                <a:tc>
                  <a:txBody>
                    <a:bodyPr/>
                    <a:lstStyle/>
                    <a:p>
                      <a:pPr algn="l" fontAlgn="b"/>
                      <a:r>
                        <a:rPr lang="en-US" sz="800" b="0" i="0" u="none" strike="noStrike">
                          <a:solidFill>
                            <a:srgbClr val="000000"/>
                          </a:solidFill>
                          <a:effectLst/>
                          <a:latin typeface="Calibri" panose="020F0502020204030204" pitchFamily="34" charset="0"/>
                        </a:rPr>
                        <a:t>0.50-0.59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22</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0.08%</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995575158"/>
                  </a:ext>
                </a:extLst>
              </a:tr>
              <a:tr h="157760">
                <a:tc>
                  <a:txBody>
                    <a:bodyPr/>
                    <a:lstStyle/>
                    <a:p>
                      <a:pPr algn="l" fontAlgn="b"/>
                      <a:r>
                        <a:rPr lang="en-US" sz="800" b="0" i="0" u="none" strike="noStrike">
                          <a:solidFill>
                            <a:srgbClr val="000000"/>
                          </a:solidFill>
                          <a:effectLst/>
                          <a:latin typeface="Calibri" panose="020F0502020204030204" pitchFamily="34" charset="0"/>
                        </a:rPr>
                        <a:t>0.60-0.69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479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1.76%</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0.01 - 0.69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1.85%</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445249942"/>
                  </a:ext>
                </a:extLst>
              </a:tr>
              <a:tr h="157760">
                <a:tc>
                  <a:txBody>
                    <a:bodyPr/>
                    <a:lstStyle/>
                    <a:p>
                      <a:pPr algn="l" fontAlgn="b"/>
                      <a:r>
                        <a:rPr lang="en-US" sz="800" b="0" i="0" u="none" strike="noStrike">
                          <a:solidFill>
                            <a:srgbClr val="000000"/>
                          </a:solidFill>
                          <a:effectLst/>
                          <a:latin typeface="Calibri" panose="020F0502020204030204" pitchFamily="34" charset="0"/>
                        </a:rPr>
                        <a:t>0.70-0.79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2,426</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8.93%</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4143558639"/>
                  </a:ext>
                </a:extLst>
              </a:tr>
              <a:tr h="157760">
                <a:tc>
                  <a:txBody>
                    <a:bodyPr/>
                    <a:lstStyle/>
                    <a:p>
                      <a:pPr algn="l" fontAlgn="b"/>
                      <a:r>
                        <a:rPr lang="en-US" sz="800" b="0" i="0" u="none" strike="noStrike">
                          <a:solidFill>
                            <a:srgbClr val="000000"/>
                          </a:solidFill>
                          <a:effectLst/>
                          <a:latin typeface="Calibri" panose="020F0502020204030204" pitchFamily="34" charset="0"/>
                        </a:rPr>
                        <a:t>0.80-0.89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7,869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28.95%</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4046860472"/>
                  </a:ext>
                </a:extLst>
              </a:tr>
              <a:tr h="157760">
                <a:tc>
                  <a:txBody>
                    <a:bodyPr/>
                    <a:lstStyle/>
                    <a:p>
                      <a:pPr algn="l" fontAlgn="b"/>
                      <a:r>
                        <a:rPr lang="en-US" sz="800" b="0" i="0" u="none" strike="noStrike">
                          <a:solidFill>
                            <a:srgbClr val="000000"/>
                          </a:solidFill>
                          <a:effectLst/>
                          <a:latin typeface="Calibri" panose="020F0502020204030204" pitchFamily="34" charset="0"/>
                        </a:rPr>
                        <a:t>0.90-0.99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11,608</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42.71%</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0.70 - 0.99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80.58%</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1862590644"/>
                  </a:ext>
                </a:extLst>
              </a:tr>
              <a:tr h="157760">
                <a:tc>
                  <a:txBody>
                    <a:bodyPr/>
                    <a:lstStyle/>
                    <a:p>
                      <a:pPr algn="l" fontAlgn="b"/>
                      <a:r>
                        <a:rPr lang="en-US" sz="800" b="0" i="0" u="none" strike="noStrike">
                          <a:solidFill>
                            <a:srgbClr val="000000"/>
                          </a:solidFill>
                          <a:effectLst/>
                          <a:latin typeface="Calibri" panose="020F0502020204030204" pitchFamily="34" charset="0"/>
                        </a:rPr>
                        <a:t>1.00-1.09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877</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3.23%</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1455603837"/>
                  </a:ext>
                </a:extLst>
              </a:tr>
              <a:tr h="157760">
                <a:tc>
                  <a:txBody>
                    <a:bodyPr/>
                    <a:lstStyle/>
                    <a:p>
                      <a:pPr algn="l" fontAlgn="b"/>
                      <a:r>
                        <a:rPr lang="en-US" sz="800" b="0" i="0" u="none" strike="noStrike">
                          <a:solidFill>
                            <a:srgbClr val="000000"/>
                          </a:solidFill>
                          <a:effectLst/>
                          <a:latin typeface="Calibri" panose="020F0502020204030204" pitchFamily="34" charset="0"/>
                        </a:rPr>
                        <a:t>1.10-1.19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620</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2.28%</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4186366014"/>
                  </a:ext>
                </a:extLst>
              </a:tr>
              <a:tr h="157760">
                <a:tc>
                  <a:txBody>
                    <a:bodyPr/>
                    <a:lstStyle/>
                    <a:p>
                      <a:pPr algn="l" fontAlgn="b"/>
                      <a:r>
                        <a:rPr lang="en-US" sz="800" b="0" i="0" u="none" strike="noStrike">
                          <a:solidFill>
                            <a:srgbClr val="000000"/>
                          </a:solidFill>
                          <a:effectLst/>
                          <a:latin typeface="Calibri" panose="020F0502020204030204" pitchFamily="34" charset="0"/>
                        </a:rPr>
                        <a:t>1.20-1.29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712</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2.62%</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3843448164"/>
                  </a:ext>
                </a:extLst>
              </a:tr>
              <a:tr h="157760">
                <a:tc>
                  <a:txBody>
                    <a:bodyPr/>
                    <a:lstStyle/>
                    <a:p>
                      <a:pPr algn="l" fontAlgn="b"/>
                      <a:r>
                        <a:rPr lang="en-US" sz="800" b="0" i="0" u="none" strike="noStrike">
                          <a:solidFill>
                            <a:srgbClr val="000000"/>
                          </a:solidFill>
                          <a:effectLst/>
                          <a:latin typeface="Calibri" panose="020F0502020204030204" pitchFamily="34" charset="0"/>
                        </a:rPr>
                        <a:t>1.30-1.39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918</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3.38%</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3501689683"/>
                  </a:ext>
                </a:extLst>
              </a:tr>
              <a:tr h="157760">
                <a:tc>
                  <a:txBody>
                    <a:bodyPr/>
                    <a:lstStyle/>
                    <a:p>
                      <a:pPr algn="l" fontAlgn="b"/>
                      <a:r>
                        <a:rPr lang="en-US" sz="800" b="0" i="0" u="none" strike="noStrike">
                          <a:solidFill>
                            <a:srgbClr val="000000"/>
                          </a:solidFill>
                          <a:effectLst/>
                          <a:latin typeface="Calibri" panose="020F0502020204030204" pitchFamily="34" charset="0"/>
                        </a:rPr>
                        <a:t>1.40-1.49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710</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2.61%</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1.00 - 1.49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14.12%</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746542337"/>
                  </a:ext>
                </a:extLst>
              </a:tr>
              <a:tr h="157760">
                <a:tc>
                  <a:txBody>
                    <a:bodyPr/>
                    <a:lstStyle/>
                    <a:p>
                      <a:pPr algn="l" fontAlgn="b"/>
                      <a:r>
                        <a:rPr lang="en-US" sz="800" b="0" i="0" u="none" strike="noStrike">
                          <a:solidFill>
                            <a:srgbClr val="000000"/>
                          </a:solidFill>
                          <a:effectLst/>
                          <a:latin typeface="Calibri" panose="020F0502020204030204" pitchFamily="34" charset="0"/>
                        </a:rPr>
                        <a:t>1.50-1.59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427</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1.57%</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3528131886"/>
                  </a:ext>
                </a:extLst>
              </a:tr>
              <a:tr h="157760">
                <a:tc>
                  <a:txBody>
                    <a:bodyPr/>
                    <a:lstStyle/>
                    <a:p>
                      <a:pPr algn="l" fontAlgn="b"/>
                      <a:r>
                        <a:rPr lang="en-US" sz="800" b="0" i="0" u="none" strike="noStrike">
                          <a:solidFill>
                            <a:srgbClr val="000000"/>
                          </a:solidFill>
                          <a:effectLst/>
                          <a:latin typeface="Calibri" panose="020F0502020204030204" pitchFamily="34" charset="0"/>
                        </a:rPr>
                        <a:t>1.60-1.69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202</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0.74%</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1193521954"/>
                  </a:ext>
                </a:extLst>
              </a:tr>
              <a:tr h="157760">
                <a:tc>
                  <a:txBody>
                    <a:bodyPr/>
                    <a:lstStyle/>
                    <a:p>
                      <a:pPr algn="l" fontAlgn="b"/>
                      <a:r>
                        <a:rPr lang="en-US" sz="800" b="0" i="0" u="none" strike="noStrike">
                          <a:solidFill>
                            <a:srgbClr val="000000"/>
                          </a:solidFill>
                          <a:effectLst/>
                          <a:latin typeface="Calibri" panose="020F0502020204030204" pitchFamily="34" charset="0"/>
                        </a:rPr>
                        <a:t>1.70-1.79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117</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0.43%</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2074083545"/>
                  </a:ext>
                </a:extLst>
              </a:tr>
              <a:tr h="157760">
                <a:tc>
                  <a:txBody>
                    <a:bodyPr/>
                    <a:lstStyle/>
                    <a:p>
                      <a:pPr algn="l" fontAlgn="b"/>
                      <a:r>
                        <a:rPr lang="en-US" sz="800" b="0" i="0" u="none" strike="noStrike">
                          <a:solidFill>
                            <a:srgbClr val="000000"/>
                          </a:solidFill>
                          <a:effectLst/>
                          <a:latin typeface="Calibri" panose="020F0502020204030204" pitchFamily="34" charset="0"/>
                        </a:rPr>
                        <a:t>1.80-1.89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74</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0.27%</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3839779231"/>
                  </a:ext>
                </a:extLst>
              </a:tr>
              <a:tr h="157760">
                <a:tc>
                  <a:txBody>
                    <a:bodyPr/>
                    <a:lstStyle/>
                    <a:p>
                      <a:pPr algn="l" fontAlgn="b"/>
                      <a:r>
                        <a:rPr lang="en-US" sz="800" b="0" i="0" u="none" strike="noStrike">
                          <a:solidFill>
                            <a:srgbClr val="000000"/>
                          </a:solidFill>
                          <a:effectLst/>
                          <a:latin typeface="Calibri" panose="020F0502020204030204" pitchFamily="34" charset="0"/>
                        </a:rPr>
                        <a:t>1.90-1.99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35</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0.13%</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2221819074"/>
                  </a:ext>
                </a:extLst>
              </a:tr>
              <a:tr h="157760">
                <a:tc>
                  <a:txBody>
                    <a:bodyPr/>
                    <a:lstStyle/>
                    <a:p>
                      <a:pPr algn="l" fontAlgn="b"/>
                      <a:r>
                        <a:rPr lang="en-US" sz="800" b="0" i="0" u="none" strike="noStrike">
                          <a:solidFill>
                            <a:srgbClr val="000000"/>
                          </a:solidFill>
                          <a:effectLst/>
                          <a:latin typeface="Calibri" panose="020F0502020204030204" pitchFamily="34" charset="0"/>
                        </a:rPr>
                        <a:t>2.00-2.49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72</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0.26%</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1166743431"/>
                  </a:ext>
                </a:extLst>
              </a:tr>
              <a:tr h="157760">
                <a:tc>
                  <a:txBody>
                    <a:bodyPr/>
                    <a:lstStyle/>
                    <a:p>
                      <a:pPr algn="l" fontAlgn="b"/>
                      <a:r>
                        <a:rPr lang="en-US" sz="800" b="0" i="0" u="none" strike="noStrike">
                          <a:solidFill>
                            <a:srgbClr val="000000"/>
                          </a:solidFill>
                          <a:effectLst/>
                          <a:latin typeface="Calibri" panose="020F0502020204030204" pitchFamily="34" charset="0"/>
                        </a:rPr>
                        <a:t>2.50-2.99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10</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0.04%</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4196880456"/>
                  </a:ext>
                </a:extLst>
              </a:tr>
              <a:tr h="157760">
                <a:tc>
                  <a:txBody>
                    <a:bodyPr/>
                    <a:lstStyle/>
                    <a:p>
                      <a:pPr algn="l" fontAlgn="b"/>
                      <a:r>
                        <a:rPr lang="en-US" sz="800" b="0" i="0" u="none" strike="noStrike">
                          <a:solidFill>
                            <a:srgbClr val="000000"/>
                          </a:solidFill>
                          <a:effectLst/>
                          <a:latin typeface="Calibri" panose="020F0502020204030204" pitchFamily="34" charset="0"/>
                        </a:rPr>
                        <a:t>3.00-3.99</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0.00%</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796630044"/>
                  </a:ext>
                </a:extLst>
              </a:tr>
              <a:tr h="157760">
                <a:tc>
                  <a:txBody>
                    <a:bodyPr/>
                    <a:lstStyle/>
                    <a:p>
                      <a:pPr algn="l" fontAlgn="b"/>
                      <a:r>
                        <a:rPr lang="en-US" sz="800" b="0" i="0" u="none" strike="noStrike">
                          <a:solidFill>
                            <a:srgbClr val="000000"/>
                          </a:solidFill>
                          <a:effectLst/>
                          <a:latin typeface="Calibri" panose="020F0502020204030204" pitchFamily="34" charset="0"/>
                        </a:rPr>
                        <a:t>4.00 and Up</a:t>
                      </a:r>
                    </a:p>
                  </a:txBody>
                  <a:tcPr marL="6573" marR="6573" marT="657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a:t>
                      </a:r>
                    </a:p>
                  </a:txBody>
                  <a:tcPr marL="6573" marR="6573" marT="657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0.00%</a:t>
                      </a:r>
                    </a:p>
                  </a:txBody>
                  <a:tcPr marL="6573" marR="6573" marT="657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1.50 &amp; Up</a:t>
                      </a:r>
                    </a:p>
                  </a:txBody>
                  <a:tcPr marL="6573" marR="6573" marT="657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3.45%</a:t>
                      </a:r>
                    </a:p>
                  </a:txBody>
                  <a:tcPr marL="6573" marR="6573" marT="657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482082485"/>
                  </a:ext>
                </a:extLst>
              </a:tr>
              <a:tr h="157760">
                <a:tc>
                  <a:txBody>
                    <a:bodyPr/>
                    <a:lstStyle/>
                    <a:p>
                      <a:pPr algn="l" fontAlgn="b"/>
                      <a:r>
                        <a:rPr lang="en-US" sz="800" b="0" i="0" u="none" strike="noStrike">
                          <a:solidFill>
                            <a:srgbClr val="000000"/>
                          </a:solidFill>
                          <a:effectLst/>
                          <a:latin typeface="Calibri" panose="020F0502020204030204" pitchFamily="34" charset="0"/>
                        </a:rPr>
                        <a:t>TOTAL</a:t>
                      </a:r>
                    </a:p>
                  </a:txBody>
                  <a:tcPr marL="6573" marR="6573" marT="657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27,181</a:t>
                      </a:r>
                    </a:p>
                  </a:txBody>
                  <a:tcPr marL="6573" marR="6573" marT="657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100.00%</a:t>
                      </a:r>
                    </a:p>
                  </a:txBody>
                  <a:tcPr marL="6573" marR="6573" marT="657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100.00%</a:t>
                      </a:r>
                    </a:p>
                  </a:txBody>
                  <a:tcPr marL="6573" marR="6573" marT="657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2842558853"/>
                  </a:ext>
                </a:extLst>
              </a:tr>
              <a:tr h="157760">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2794063576"/>
                  </a:ext>
                </a:extLst>
              </a:tr>
              <a:tr h="157760">
                <a:tc>
                  <a:txBody>
                    <a:bodyPr/>
                    <a:lstStyle/>
                    <a:p>
                      <a:pPr algn="l" fontAlgn="b"/>
                      <a:r>
                        <a:rPr lang="en-US" sz="800" b="0" i="0" u="none" strike="noStrike">
                          <a:solidFill>
                            <a:srgbClr val="000000"/>
                          </a:solidFill>
                          <a:effectLst/>
                          <a:latin typeface="Calibri" panose="020F0502020204030204" pitchFamily="34" charset="0"/>
                        </a:rPr>
                        <a:t>LOWEST MOD</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0.29</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386761230"/>
                  </a:ext>
                </a:extLst>
              </a:tr>
              <a:tr h="157760">
                <a:tc>
                  <a:txBody>
                    <a:bodyPr/>
                    <a:lstStyle/>
                    <a:p>
                      <a:pPr algn="l" fontAlgn="b"/>
                      <a:r>
                        <a:rPr lang="en-US" sz="800" b="0" i="0" u="none" strike="noStrike">
                          <a:solidFill>
                            <a:srgbClr val="000000"/>
                          </a:solidFill>
                          <a:effectLst/>
                          <a:latin typeface="Calibri" panose="020F0502020204030204" pitchFamily="34" charset="0"/>
                        </a:rPr>
                        <a:t>HIGHEST MOD</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3.13</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3944262371"/>
                  </a:ext>
                </a:extLst>
              </a:tr>
              <a:tr h="157760">
                <a:tc>
                  <a:txBody>
                    <a:bodyPr/>
                    <a:lstStyle/>
                    <a:p>
                      <a:pPr algn="l" fontAlgn="b"/>
                      <a:r>
                        <a:rPr lang="en-US" sz="800" b="0" i="0" u="none" strike="noStrike">
                          <a:solidFill>
                            <a:srgbClr val="000000"/>
                          </a:solidFill>
                          <a:effectLst/>
                          <a:latin typeface="Calibri" panose="020F0502020204030204" pitchFamily="34" charset="0"/>
                        </a:rPr>
                        <a:t>STATISTICAL MODE</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0.92</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3602079665"/>
                  </a:ext>
                </a:extLst>
              </a:tr>
              <a:tr h="157760">
                <a:tc>
                  <a:txBody>
                    <a:bodyPr/>
                    <a:lstStyle/>
                    <a:p>
                      <a:pPr algn="l" fontAlgn="b"/>
                      <a:r>
                        <a:rPr lang="en-US" sz="800" b="0" i="0" u="none" strike="noStrike">
                          <a:solidFill>
                            <a:srgbClr val="000000"/>
                          </a:solidFill>
                          <a:effectLst/>
                          <a:latin typeface="Calibri" panose="020F0502020204030204" pitchFamily="34" charset="0"/>
                        </a:rPr>
                        <a:t>AVERAGE</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0.96</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2884767923"/>
                  </a:ext>
                </a:extLst>
              </a:tr>
              <a:tr h="157760">
                <a:tc>
                  <a:txBody>
                    <a:bodyPr/>
                    <a:lstStyle/>
                    <a:p>
                      <a:pPr algn="l" fontAlgn="b"/>
                      <a:r>
                        <a:rPr lang="en-US" sz="800" b="0" i="0" u="none" strike="noStrike">
                          <a:solidFill>
                            <a:srgbClr val="000000"/>
                          </a:solidFill>
                          <a:effectLst/>
                          <a:latin typeface="Calibri" panose="020F0502020204030204" pitchFamily="34" charset="0"/>
                        </a:rPr>
                        <a:t>TOTAL CREDIT MODS</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22,406</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923281276"/>
                  </a:ext>
                </a:extLst>
              </a:tr>
              <a:tr h="157760">
                <a:tc>
                  <a:txBody>
                    <a:bodyPr/>
                    <a:lstStyle/>
                    <a:p>
                      <a:pPr algn="l" fontAlgn="b"/>
                      <a:r>
                        <a:rPr lang="en-US" sz="800" b="0" i="0" u="none" strike="noStrike">
                          <a:solidFill>
                            <a:srgbClr val="000000"/>
                          </a:solidFill>
                          <a:effectLst/>
                          <a:latin typeface="Calibri" panose="020F0502020204030204" pitchFamily="34" charset="0"/>
                        </a:rPr>
                        <a:t>TOTAL UNITY MODS</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118</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1787480171"/>
                  </a:ext>
                </a:extLst>
              </a:tr>
              <a:tr h="157760">
                <a:tc>
                  <a:txBody>
                    <a:bodyPr/>
                    <a:lstStyle/>
                    <a:p>
                      <a:pPr algn="l" fontAlgn="b"/>
                      <a:r>
                        <a:rPr lang="en-US" sz="800" b="0" i="0" u="none" strike="noStrike">
                          <a:solidFill>
                            <a:srgbClr val="000000"/>
                          </a:solidFill>
                          <a:effectLst/>
                          <a:latin typeface="Calibri" panose="020F0502020204030204" pitchFamily="34" charset="0"/>
                        </a:rPr>
                        <a:t>TOTAL DEBIT MODS</a:t>
                      </a:r>
                    </a:p>
                  </a:txBody>
                  <a:tcPr marL="6573" marR="6573" marT="6573" marB="0" anchor="b">
                    <a:lnL>
                      <a:noFill/>
                    </a:lnL>
                    <a:lnR>
                      <a:noFill/>
                    </a:lnR>
                    <a:lnT>
                      <a:noFill/>
                    </a:lnT>
                    <a:lnB>
                      <a:noFill/>
                    </a:lnB>
                    <a:solidFill>
                      <a:srgbClr val="FFFFFF"/>
                    </a:solidFill>
                  </a:tcPr>
                </a:tc>
                <a:tc>
                  <a:txBody>
                    <a:bodyPr/>
                    <a:lstStyle/>
                    <a:p>
                      <a:pPr algn="r" fontAlgn="b"/>
                      <a:r>
                        <a:rPr lang="en-US" sz="800" b="0" i="0" u="none" strike="noStrike">
                          <a:solidFill>
                            <a:srgbClr val="000000"/>
                          </a:solidFill>
                          <a:effectLst/>
                          <a:latin typeface="Calibri" panose="020F0502020204030204" pitchFamily="34" charset="0"/>
                        </a:rPr>
                        <a:t>4,657</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573" marR="6573" marT="6573" marB="0" anchor="b">
                    <a:lnL>
                      <a:noFill/>
                    </a:lnL>
                    <a:lnR>
                      <a:noFill/>
                    </a:lnR>
                    <a:lnT>
                      <a:noFill/>
                    </a:lnT>
                    <a:lnB>
                      <a:noFill/>
                    </a:lnB>
                    <a:solidFill>
                      <a:srgbClr val="FFFFFF"/>
                    </a:solidFill>
                  </a:tcPr>
                </a:tc>
                <a:extLst>
                  <a:ext uri="{0D108BD9-81ED-4DB2-BD59-A6C34878D82A}">
                    <a16:rowId xmlns:a16="http://schemas.microsoft.com/office/drawing/2014/main" val="4013397498"/>
                  </a:ext>
                </a:extLst>
              </a:tr>
            </a:tbl>
          </a:graphicData>
        </a:graphic>
      </p:graphicFrame>
    </p:spTree>
    <p:extLst>
      <p:ext uri="{BB962C8B-B14F-4D97-AF65-F5344CB8AC3E}">
        <p14:creationId xmlns:p14="http://schemas.microsoft.com/office/powerpoint/2010/main" val="1296641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59" y="-2337"/>
            <a:ext cx="6377834" cy="6862674"/>
            <a:chOff x="-20849" y="-4674"/>
            <a:chExt cx="6377834" cy="6862674"/>
          </a:xfrm>
          <a:solidFill>
            <a:srgbClr val="A9C6CD"/>
          </a:solidFill>
        </p:grpSpPr>
        <p:sp>
          <p:nvSpPr>
            <p:cNvPr id="3" name="object 3"/>
            <p:cNvSpPr/>
            <p:nvPr/>
          </p:nvSpPr>
          <p:spPr>
            <a:xfrm>
              <a:off x="0" y="0"/>
              <a:ext cx="6356985" cy="6858000"/>
            </a:xfrm>
            <a:custGeom>
              <a:avLst/>
              <a:gdLst/>
              <a:ahLst/>
              <a:cxnLst/>
              <a:rect l="l" t="t" r="r" b="b"/>
              <a:pathLst>
                <a:path w="6356985" h="6858000">
                  <a:moveTo>
                    <a:pt x="6356604" y="0"/>
                  </a:moveTo>
                  <a:lnTo>
                    <a:pt x="0" y="0"/>
                  </a:lnTo>
                  <a:lnTo>
                    <a:pt x="0" y="6857999"/>
                  </a:lnTo>
                  <a:lnTo>
                    <a:pt x="3678936" y="6857999"/>
                  </a:lnTo>
                  <a:lnTo>
                    <a:pt x="6356604" y="0"/>
                  </a:lnTo>
                  <a:close/>
                </a:path>
              </a:pathLst>
            </a:custGeom>
            <a:grpFill/>
          </p:spPr>
          <p:txBody>
            <a:bodyPr wrap="square" lIns="0" tIns="0" rIns="0" bIns="0" rtlCol="0"/>
            <a:lstStyle/>
            <a:p>
              <a:endParaRPr/>
            </a:p>
          </p:txBody>
        </p:sp>
        <p:sp>
          <p:nvSpPr>
            <p:cNvPr id="4" name="object 4"/>
            <p:cNvSpPr/>
            <p:nvPr/>
          </p:nvSpPr>
          <p:spPr>
            <a:xfrm>
              <a:off x="-20849" y="-4674"/>
              <a:ext cx="5980430" cy="6858000"/>
            </a:xfrm>
            <a:custGeom>
              <a:avLst/>
              <a:gdLst/>
              <a:ahLst/>
              <a:cxnLst/>
              <a:rect l="l" t="t" r="r" b="b"/>
              <a:pathLst>
                <a:path w="5980430" h="6858000">
                  <a:moveTo>
                    <a:pt x="5980176" y="0"/>
                  </a:moveTo>
                  <a:lnTo>
                    <a:pt x="0" y="0"/>
                  </a:lnTo>
                  <a:lnTo>
                    <a:pt x="0" y="6857999"/>
                  </a:lnTo>
                  <a:lnTo>
                    <a:pt x="3302380" y="6857999"/>
                  </a:lnTo>
                  <a:lnTo>
                    <a:pt x="5980176" y="0"/>
                  </a:lnTo>
                  <a:close/>
                </a:path>
              </a:pathLst>
            </a:custGeom>
            <a:solidFill>
              <a:srgbClr val="273C47"/>
            </a:solidFill>
          </p:spPr>
          <p:txBody>
            <a:bodyPr wrap="square" lIns="0" tIns="0" rIns="0" bIns="0" rtlCol="0"/>
            <a:lstStyle/>
            <a:p>
              <a:endParaRPr/>
            </a:p>
          </p:txBody>
        </p:sp>
      </p:grpSp>
      <p:sp>
        <p:nvSpPr>
          <p:cNvPr id="5" name="object 5"/>
          <p:cNvSpPr txBox="1">
            <a:spLocks noGrp="1"/>
          </p:cNvSpPr>
          <p:nvPr>
            <p:ph type="title"/>
          </p:nvPr>
        </p:nvSpPr>
        <p:spPr>
          <a:xfrm>
            <a:off x="914400" y="470481"/>
            <a:ext cx="3669102" cy="2598147"/>
          </a:xfrm>
          <a:prstGeom prst="rect">
            <a:avLst/>
          </a:prstGeom>
        </p:spPr>
        <p:txBody>
          <a:bodyPr vert="horz" wrap="square" lIns="0" tIns="12700" rIns="0" bIns="0" rtlCol="0">
            <a:spAutoFit/>
          </a:bodyPr>
          <a:lstStyle/>
          <a:p>
            <a:pPr marL="12700">
              <a:lnSpc>
                <a:spcPct val="100000"/>
              </a:lnSpc>
              <a:spcBef>
                <a:spcPts val="100"/>
              </a:spcBef>
            </a:pPr>
            <a:r>
              <a:rPr lang="en-US" sz="3600" b="1" spc="-105" dirty="0">
                <a:solidFill>
                  <a:schemeClr val="bg1"/>
                </a:solidFill>
                <a:latin typeface="Calibri"/>
                <a:cs typeface="Calibri"/>
              </a:rPr>
              <a:t>Top</a:t>
            </a:r>
            <a:r>
              <a:rPr lang="en-US" sz="3600" b="1" spc="-40" dirty="0">
                <a:solidFill>
                  <a:schemeClr val="bg1"/>
                </a:solidFill>
                <a:latin typeface="Calibri"/>
                <a:cs typeface="Calibri"/>
              </a:rPr>
              <a:t> </a:t>
            </a:r>
            <a:r>
              <a:rPr lang="en-US" sz="3600" b="1" dirty="0">
                <a:solidFill>
                  <a:schemeClr val="bg1"/>
                </a:solidFill>
                <a:latin typeface="Calibri"/>
                <a:cs typeface="Calibri"/>
              </a:rPr>
              <a:t>10 Indiana</a:t>
            </a:r>
            <a:r>
              <a:rPr lang="en-US" b="1" dirty="0">
                <a:solidFill>
                  <a:schemeClr val="bg1"/>
                </a:solidFill>
                <a:latin typeface="Calibri"/>
                <a:cs typeface="Calibri"/>
              </a:rPr>
              <a:t> Workers Compensation</a:t>
            </a:r>
            <a:r>
              <a:rPr lang="en-US" sz="3600" b="1" spc="-40" dirty="0">
                <a:solidFill>
                  <a:schemeClr val="bg1"/>
                </a:solidFill>
                <a:latin typeface="Calibri"/>
                <a:cs typeface="Calibri"/>
              </a:rPr>
              <a:t> </a:t>
            </a:r>
            <a:r>
              <a:rPr lang="en-US" sz="3600" b="1" spc="-10" dirty="0">
                <a:solidFill>
                  <a:schemeClr val="bg1"/>
                </a:solidFill>
                <a:latin typeface="Calibri"/>
                <a:cs typeface="Calibri"/>
              </a:rPr>
              <a:t>Insurers</a:t>
            </a:r>
            <a:endParaRPr lang="en-US" sz="3600" dirty="0">
              <a:solidFill>
                <a:schemeClr val="bg1"/>
              </a:solidFill>
              <a:latin typeface="Calibri"/>
              <a:cs typeface="Calibri"/>
            </a:endParaRPr>
          </a:p>
        </p:txBody>
      </p:sp>
      <p:sp>
        <p:nvSpPr>
          <p:cNvPr id="9" name="Slide Number Placeholder 8">
            <a:extLst>
              <a:ext uri="{FF2B5EF4-FFF2-40B4-BE49-F238E27FC236}">
                <a16:creationId xmlns:a16="http://schemas.microsoft.com/office/drawing/2014/main" id="{DC4161B7-5C57-4288-B8E5-F91D9E04EE4E}"/>
              </a:ext>
            </a:extLst>
          </p:cNvPr>
          <p:cNvSpPr>
            <a:spLocks noGrp="1"/>
          </p:cNvSpPr>
          <p:nvPr>
            <p:ph type="sldNum" sz="quarter" idx="12"/>
          </p:nvPr>
        </p:nvSpPr>
        <p:spPr/>
        <p:txBody>
          <a:bodyPr/>
          <a:lstStyle/>
          <a:p>
            <a:pPr marL="38100">
              <a:lnSpc>
                <a:spcPts val="1240"/>
              </a:lnSpc>
            </a:pPr>
            <a:fld id="{81D60167-4931-47E6-BA6A-407CBD079E47}" type="slidenum">
              <a:rPr lang="en-US" smtClean="0"/>
              <a:t>15</a:t>
            </a:fld>
            <a:endParaRPr lang="en-US"/>
          </a:p>
        </p:txBody>
      </p:sp>
      <p:graphicFrame>
        <p:nvGraphicFramePr>
          <p:cNvPr id="6" name="object 6"/>
          <p:cNvGraphicFramePr>
            <a:graphicFrameLocks noGrp="1"/>
          </p:cNvGraphicFramePr>
          <p:nvPr>
            <p:extLst>
              <p:ext uri="{D42A27DB-BD31-4B8C-83A1-F6EECF244321}">
                <p14:modId xmlns:p14="http://schemas.microsoft.com/office/powerpoint/2010/main" val="3017898206"/>
              </p:ext>
            </p:extLst>
          </p:nvPr>
        </p:nvGraphicFramePr>
        <p:xfrm>
          <a:off x="5946541" y="1426095"/>
          <a:ext cx="4272683" cy="4001135"/>
        </p:xfrm>
        <a:graphic>
          <a:graphicData uri="http://schemas.openxmlformats.org/drawingml/2006/table">
            <a:tbl>
              <a:tblPr firstRow="1" bandRow="1">
                <a:tableStyleId>{2D5ABB26-0587-4C30-8999-92F81FD0307C}</a:tableStyleId>
              </a:tblPr>
              <a:tblGrid>
                <a:gridCol w="2595880">
                  <a:extLst>
                    <a:ext uri="{9D8B030D-6E8A-4147-A177-3AD203B41FA5}">
                      <a16:colId xmlns:a16="http://schemas.microsoft.com/office/drawing/2014/main" val="20000"/>
                    </a:ext>
                  </a:extLst>
                </a:gridCol>
                <a:gridCol w="1676803">
                  <a:extLst>
                    <a:ext uri="{9D8B030D-6E8A-4147-A177-3AD203B41FA5}">
                      <a16:colId xmlns:a16="http://schemas.microsoft.com/office/drawing/2014/main" val="20001"/>
                    </a:ext>
                  </a:extLst>
                </a:gridCol>
              </a:tblGrid>
              <a:tr h="340360">
                <a:tc>
                  <a:txBody>
                    <a:bodyPr/>
                    <a:lstStyle/>
                    <a:p>
                      <a:pPr marL="31750">
                        <a:lnSpc>
                          <a:spcPts val="1995"/>
                        </a:lnSpc>
                      </a:pPr>
                      <a:r>
                        <a:rPr sz="2100" spc="-30">
                          <a:solidFill>
                            <a:srgbClr val="273B46"/>
                          </a:solidFill>
                          <a:latin typeface="Calibri"/>
                          <a:cs typeface="Calibri"/>
                        </a:rPr>
                        <a:t>1.</a:t>
                      </a:r>
                      <a:r>
                        <a:rPr lang="en-US" sz="2100" spc="-30">
                          <a:solidFill>
                            <a:srgbClr val="273B46"/>
                          </a:solidFill>
                          <a:latin typeface="Calibri"/>
                          <a:cs typeface="Calibri"/>
                        </a:rPr>
                        <a:t> </a:t>
                      </a:r>
                      <a:r>
                        <a:rPr sz="2100" spc="-30">
                          <a:solidFill>
                            <a:srgbClr val="273B46"/>
                          </a:solidFill>
                          <a:latin typeface="Calibri"/>
                          <a:cs typeface="Calibri"/>
                        </a:rPr>
                        <a:t>Travelers</a:t>
                      </a:r>
                      <a:r>
                        <a:rPr sz="2100" spc="15">
                          <a:solidFill>
                            <a:srgbClr val="273B46"/>
                          </a:solidFill>
                          <a:latin typeface="Calibri"/>
                          <a:cs typeface="Calibri"/>
                        </a:rPr>
                        <a:t> </a:t>
                      </a:r>
                      <a:r>
                        <a:rPr sz="2100" spc="-15">
                          <a:solidFill>
                            <a:srgbClr val="273B46"/>
                          </a:solidFill>
                          <a:latin typeface="Calibri"/>
                          <a:cs typeface="Calibri"/>
                        </a:rPr>
                        <a:t>Group</a:t>
                      </a:r>
                      <a:endParaRPr sz="2100">
                        <a:latin typeface="Calibri"/>
                        <a:cs typeface="Calibri"/>
                      </a:endParaRPr>
                    </a:p>
                  </a:txBody>
                  <a:tcPr marL="0" marR="0" marT="0" marB="0"/>
                </a:tc>
                <a:tc>
                  <a:txBody>
                    <a:bodyPr/>
                    <a:lstStyle/>
                    <a:p>
                      <a:pPr marR="24130" algn="r">
                        <a:lnSpc>
                          <a:spcPts val="1995"/>
                        </a:lnSpc>
                      </a:pPr>
                      <a:r>
                        <a:rPr sz="2100" spc="-5">
                          <a:solidFill>
                            <a:srgbClr val="273B46"/>
                          </a:solidFill>
                          <a:latin typeface="Calibri"/>
                          <a:cs typeface="Calibri"/>
                        </a:rPr>
                        <a:t>$</a:t>
                      </a:r>
                      <a:r>
                        <a:rPr lang="en-US" sz="2100" spc="-5">
                          <a:solidFill>
                            <a:srgbClr val="273B46"/>
                          </a:solidFill>
                          <a:latin typeface="Calibri"/>
                          <a:cs typeface="Calibri"/>
                        </a:rPr>
                        <a:t>68</a:t>
                      </a:r>
                      <a:r>
                        <a:rPr sz="2100" spc="-5">
                          <a:solidFill>
                            <a:srgbClr val="273B46"/>
                          </a:solidFill>
                          <a:latin typeface="Calibri"/>
                          <a:cs typeface="Calibri"/>
                        </a:rPr>
                        <a:t>,</a:t>
                      </a:r>
                      <a:r>
                        <a:rPr lang="en-US" sz="2100" spc="-5">
                          <a:solidFill>
                            <a:srgbClr val="273B46"/>
                          </a:solidFill>
                          <a:latin typeface="Calibri"/>
                          <a:cs typeface="Calibri"/>
                        </a:rPr>
                        <a:t>053</a:t>
                      </a:r>
                      <a:r>
                        <a:rPr sz="2100" spc="-5">
                          <a:solidFill>
                            <a:srgbClr val="273B46"/>
                          </a:solidFill>
                          <a:latin typeface="Calibri"/>
                          <a:cs typeface="Calibri"/>
                        </a:rPr>
                        <a:t>,000</a:t>
                      </a:r>
                      <a:endParaRPr sz="2100">
                        <a:latin typeface="Calibri"/>
                        <a:cs typeface="Calibri"/>
                      </a:endParaRPr>
                    </a:p>
                  </a:txBody>
                  <a:tcPr marL="0" marR="0" marT="0" marB="0"/>
                </a:tc>
                <a:extLst>
                  <a:ext uri="{0D108BD9-81ED-4DB2-BD59-A6C34878D82A}">
                    <a16:rowId xmlns:a16="http://schemas.microsoft.com/office/drawing/2014/main" val="10000"/>
                  </a:ext>
                </a:extLst>
              </a:tr>
              <a:tr h="414655">
                <a:tc>
                  <a:txBody>
                    <a:bodyPr/>
                    <a:lstStyle/>
                    <a:p>
                      <a:pPr marL="31750">
                        <a:lnSpc>
                          <a:spcPct val="100000"/>
                        </a:lnSpc>
                        <a:spcBef>
                          <a:spcPts val="55"/>
                        </a:spcBef>
                      </a:pPr>
                      <a:r>
                        <a:rPr sz="2100" spc="-5">
                          <a:solidFill>
                            <a:srgbClr val="273B46"/>
                          </a:solidFill>
                          <a:latin typeface="Calibri"/>
                          <a:cs typeface="Calibri"/>
                        </a:rPr>
                        <a:t>2.</a:t>
                      </a:r>
                      <a:r>
                        <a:rPr lang="en-US" sz="2100" spc="-5">
                          <a:solidFill>
                            <a:srgbClr val="273B46"/>
                          </a:solidFill>
                          <a:latin typeface="Calibri"/>
                          <a:cs typeface="Calibri"/>
                        </a:rPr>
                        <a:t> </a:t>
                      </a:r>
                      <a:r>
                        <a:rPr sz="2100" spc="-5">
                          <a:solidFill>
                            <a:srgbClr val="273B46"/>
                          </a:solidFill>
                          <a:latin typeface="Calibri"/>
                          <a:cs typeface="Calibri"/>
                        </a:rPr>
                        <a:t>AF</a:t>
                      </a:r>
                      <a:r>
                        <a:rPr sz="2100" spc="-40">
                          <a:solidFill>
                            <a:srgbClr val="273B46"/>
                          </a:solidFill>
                          <a:latin typeface="Calibri"/>
                          <a:cs typeface="Calibri"/>
                        </a:rPr>
                        <a:t> </a:t>
                      </a:r>
                      <a:r>
                        <a:rPr sz="2100" spc="-15">
                          <a:solidFill>
                            <a:srgbClr val="273B46"/>
                          </a:solidFill>
                          <a:latin typeface="Calibri"/>
                          <a:cs typeface="Calibri"/>
                        </a:rPr>
                        <a:t>Group</a:t>
                      </a:r>
                      <a:endParaRPr sz="2100">
                        <a:latin typeface="Calibri"/>
                        <a:cs typeface="Calibri"/>
                      </a:endParaRPr>
                    </a:p>
                  </a:txBody>
                  <a:tcPr marL="0" marR="0" marT="6985" marB="0"/>
                </a:tc>
                <a:tc>
                  <a:txBody>
                    <a:bodyPr/>
                    <a:lstStyle/>
                    <a:p>
                      <a:pPr marR="24130" algn="r">
                        <a:lnSpc>
                          <a:spcPct val="100000"/>
                        </a:lnSpc>
                        <a:spcBef>
                          <a:spcPts val="55"/>
                        </a:spcBef>
                      </a:pPr>
                      <a:r>
                        <a:rPr sz="2100" spc="-5">
                          <a:solidFill>
                            <a:srgbClr val="273B46"/>
                          </a:solidFill>
                          <a:latin typeface="Calibri"/>
                          <a:cs typeface="Calibri"/>
                        </a:rPr>
                        <a:t>$</a:t>
                      </a:r>
                      <a:r>
                        <a:rPr lang="en-US" sz="2100" spc="-5">
                          <a:solidFill>
                            <a:srgbClr val="273B46"/>
                          </a:solidFill>
                          <a:latin typeface="Calibri"/>
                          <a:cs typeface="Calibri"/>
                        </a:rPr>
                        <a:t>65</a:t>
                      </a:r>
                      <a:r>
                        <a:rPr sz="2100" spc="-5">
                          <a:solidFill>
                            <a:srgbClr val="273B46"/>
                          </a:solidFill>
                          <a:latin typeface="Calibri"/>
                          <a:cs typeface="Calibri"/>
                        </a:rPr>
                        <a:t>,</a:t>
                      </a:r>
                      <a:r>
                        <a:rPr lang="en-US" sz="2100" spc="-5">
                          <a:solidFill>
                            <a:srgbClr val="273B46"/>
                          </a:solidFill>
                          <a:latin typeface="Calibri"/>
                          <a:cs typeface="Calibri"/>
                        </a:rPr>
                        <a:t>671</a:t>
                      </a:r>
                      <a:r>
                        <a:rPr sz="2100" spc="-5">
                          <a:solidFill>
                            <a:srgbClr val="273B46"/>
                          </a:solidFill>
                          <a:latin typeface="Calibri"/>
                          <a:cs typeface="Calibri"/>
                        </a:rPr>
                        <a:t>,000</a:t>
                      </a:r>
                      <a:endParaRPr sz="2100">
                        <a:latin typeface="Calibri"/>
                        <a:cs typeface="Calibri"/>
                      </a:endParaRPr>
                    </a:p>
                  </a:txBody>
                  <a:tcPr marL="0" marR="0" marT="6985" marB="0"/>
                </a:tc>
                <a:extLst>
                  <a:ext uri="{0D108BD9-81ED-4DB2-BD59-A6C34878D82A}">
                    <a16:rowId xmlns:a16="http://schemas.microsoft.com/office/drawing/2014/main" val="10001"/>
                  </a:ext>
                </a:extLst>
              </a:tr>
              <a:tr h="415290">
                <a:tc>
                  <a:txBody>
                    <a:bodyPr/>
                    <a:lstStyle/>
                    <a:p>
                      <a:pPr marL="31750">
                        <a:lnSpc>
                          <a:spcPct val="100000"/>
                        </a:lnSpc>
                        <a:spcBef>
                          <a:spcPts val="55"/>
                        </a:spcBef>
                      </a:pPr>
                      <a:r>
                        <a:rPr sz="2100" spc="-5">
                          <a:solidFill>
                            <a:srgbClr val="273B46"/>
                          </a:solidFill>
                          <a:latin typeface="Calibri"/>
                          <a:cs typeface="Calibri"/>
                        </a:rPr>
                        <a:t>3.</a:t>
                      </a:r>
                      <a:r>
                        <a:rPr lang="en-US" sz="2100" spc="-5">
                          <a:solidFill>
                            <a:srgbClr val="273B46"/>
                          </a:solidFill>
                          <a:latin typeface="Calibri"/>
                          <a:cs typeface="Calibri"/>
                        </a:rPr>
                        <a:t> </a:t>
                      </a:r>
                      <a:r>
                        <a:rPr sz="2100" spc="-5">
                          <a:solidFill>
                            <a:srgbClr val="273B46"/>
                          </a:solidFill>
                          <a:latin typeface="Calibri"/>
                          <a:cs typeface="Calibri"/>
                        </a:rPr>
                        <a:t>Liberty</a:t>
                      </a:r>
                      <a:r>
                        <a:rPr sz="2100" spc="-30">
                          <a:solidFill>
                            <a:srgbClr val="273B46"/>
                          </a:solidFill>
                          <a:latin typeface="Calibri"/>
                          <a:cs typeface="Calibri"/>
                        </a:rPr>
                        <a:t> </a:t>
                      </a:r>
                      <a:r>
                        <a:rPr sz="2100" spc="-5">
                          <a:solidFill>
                            <a:srgbClr val="273B46"/>
                          </a:solidFill>
                          <a:latin typeface="Calibri"/>
                          <a:cs typeface="Calibri"/>
                        </a:rPr>
                        <a:t>Mutual</a:t>
                      </a:r>
                      <a:endParaRPr sz="2100">
                        <a:latin typeface="Calibri"/>
                        <a:cs typeface="Calibri"/>
                      </a:endParaRPr>
                    </a:p>
                  </a:txBody>
                  <a:tcPr marL="0" marR="0" marT="6985" marB="0"/>
                </a:tc>
                <a:tc>
                  <a:txBody>
                    <a:bodyPr/>
                    <a:lstStyle/>
                    <a:p>
                      <a:pPr marR="24130" algn="r">
                        <a:lnSpc>
                          <a:spcPct val="100000"/>
                        </a:lnSpc>
                        <a:spcBef>
                          <a:spcPts val="55"/>
                        </a:spcBef>
                      </a:pPr>
                      <a:r>
                        <a:rPr sz="2100" spc="-5">
                          <a:solidFill>
                            <a:srgbClr val="273B46"/>
                          </a:solidFill>
                          <a:latin typeface="Calibri"/>
                          <a:cs typeface="Calibri"/>
                        </a:rPr>
                        <a:t>$</a:t>
                      </a:r>
                      <a:r>
                        <a:rPr lang="en-US" sz="2100" spc="-5">
                          <a:solidFill>
                            <a:srgbClr val="273B46"/>
                          </a:solidFill>
                          <a:latin typeface="Calibri"/>
                          <a:cs typeface="Calibri"/>
                        </a:rPr>
                        <a:t>56</a:t>
                      </a:r>
                      <a:r>
                        <a:rPr sz="2100" spc="-5">
                          <a:solidFill>
                            <a:srgbClr val="273B46"/>
                          </a:solidFill>
                          <a:latin typeface="Calibri"/>
                          <a:cs typeface="Calibri"/>
                        </a:rPr>
                        <a:t>,</a:t>
                      </a:r>
                      <a:r>
                        <a:rPr lang="en-US" sz="2100" spc="-5">
                          <a:solidFill>
                            <a:srgbClr val="273B46"/>
                          </a:solidFill>
                          <a:latin typeface="Calibri"/>
                          <a:cs typeface="Calibri"/>
                        </a:rPr>
                        <a:t>788</a:t>
                      </a:r>
                      <a:r>
                        <a:rPr sz="2100" spc="-5">
                          <a:solidFill>
                            <a:srgbClr val="273B46"/>
                          </a:solidFill>
                          <a:latin typeface="Calibri"/>
                          <a:cs typeface="Calibri"/>
                        </a:rPr>
                        <a:t>,000</a:t>
                      </a:r>
                      <a:endParaRPr sz="2100">
                        <a:latin typeface="Calibri"/>
                        <a:cs typeface="Calibri"/>
                      </a:endParaRPr>
                    </a:p>
                  </a:txBody>
                  <a:tcPr marL="0" marR="0" marT="6985" marB="0"/>
                </a:tc>
                <a:extLst>
                  <a:ext uri="{0D108BD9-81ED-4DB2-BD59-A6C34878D82A}">
                    <a16:rowId xmlns:a16="http://schemas.microsoft.com/office/drawing/2014/main" val="10002"/>
                  </a:ext>
                </a:extLst>
              </a:tr>
              <a:tr h="415290">
                <a:tc>
                  <a:txBody>
                    <a:bodyPr/>
                    <a:lstStyle/>
                    <a:p>
                      <a:pPr marL="31750">
                        <a:lnSpc>
                          <a:spcPct val="100000"/>
                        </a:lnSpc>
                        <a:spcBef>
                          <a:spcPts val="60"/>
                        </a:spcBef>
                      </a:pPr>
                      <a:r>
                        <a:rPr sz="2100" spc="-5">
                          <a:solidFill>
                            <a:srgbClr val="273B46"/>
                          </a:solidFill>
                          <a:latin typeface="Calibri"/>
                          <a:cs typeface="Calibri"/>
                        </a:rPr>
                        <a:t>4.</a:t>
                      </a:r>
                      <a:r>
                        <a:rPr lang="en-US" sz="2100" spc="-5">
                          <a:solidFill>
                            <a:srgbClr val="273B46"/>
                          </a:solidFill>
                          <a:latin typeface="Calibri"/>
                          <a:cs typeface="Calibri"/>
                        </a:rPr>
                        <a:t> </a:t>
                      </a:r>
                      <a:r>
                        <a:rPr sz="2100" spc="-5">
                          <a:solidFill>
                            <a:srgbClr val="273B46"/>
                          </a:solidFill>
                          <a:latin typeface="Calibri"/>
                          <a:cs typeface="Calibri"/>
                        </a:rPr>
                        <a:t>Zurich</a:t>
                      </a:r>
                      <a:r>
                        <a:rPr sz="2100" spc="-30">
                          <a:solidFill>
                            <a:srgbClr val="273B46"/>
                          </a:solidFill>
                          <a:latin typeface="Calibri"/>
                          <a:cs typeface="Calibri"/>
                        </a:rPr>
                        <a:t> </a:t>
                      </a:r>
                      <a:r>
                        <a:rPr sz="2100" spc="-10">
                          <a:solidFill>
                            <a:srgbClr val="273B46"/>
                          </a:solidFill>
                          <a:latin typeface="Calibri"/>
                          <a:cs typeface="Calibri"/>
                        </a:rPr>
                        <a:t>Insurance</a:t>
                      </a:r>
                      <a:endParaRPr sz="2100">
                        <a:latin typeface="Calibri"/>
                        <a:cs typeface="Calibri"/>
                      </a:endParaRPr>
                    </a:p>
                  </a:txBody>
                  <a:tcPr marL="0" marR="0" marT="7620" marB="0"/>
                </a:tc>
                <a:tc>
                  <a:txBody>
                    <a:bodyPr/>
                    <a:lstStyle/>
                    <a:p>
                      <a:pPr marR="24130" algn="r">
                        <a:lnSpc>
                          <a:spcPct val="100000"/>
                        </a:lnSpc>
                        <a:spcBef>
                          <a:spcPts val="60"/>
                        </a:spcBef>
                      </a:pPr>
                      <a:r>
                        <a:rPr sz="2100" spc="-5">
                          <a:solidFill>
                            <a:srgbClr val="273B46"/>
                          </a:solidFill>
                          <a:latin typeface="Calibri"/>
                          <a:cs typeface="Calibri"/>
                        </a:rPr>
                        <a:t>$3</a:t>
                      </a:r>
                      <a:r>
                        <a:rPr lang="en-US" sz="2100" spc="-5">
                          <a:solidFill>
                            <a:srgbClr val="273B46"/>
                          </a:solidFill>
                          <a:latin typeface="Calibri"/>
                          <a:cs typeface="Calibri"/>
                        </a:rPr>
                        <a:t>6</a:t>
                      </a:r>
                      <a:r>
                        <a:rPr sz="2100" spc="-5">
                          <a:solidFill>
                            <a:srgbClr val="273B46"/>
                          </a:solidFill>
                          <a:latin typeface="Calibri"/>
                          <a:cs typeface="Calibri"/>
                        </a:rPr>
                        <a:t>,</a:t>
                      </a:r>
                      <a:r>
                        <a:rPr lang="en-US" sz="2100" spc="-5">
                          <a:solidFill>
                            <a:srgbClr val="273B46"/>
                          </a:solidFill>
                          <a:latin typeface="Calibri"/>
                          <a:cs typeface="Calibri"/>
                        </a:rPr>
                        <a:t>340</a:t>
                      </a:r>
                      <a:r>
                        <a:rPr sz="2100" spc="-5">
                          <a:solidFill>
                            <a:srgbClr val="273B46"/>
                          </a:solidFill>
                          <a:latin typeface="Calibri"/>
                          <a:cs typeface="Calibri"/>
                        </a:rPr>
                        <a:t>,000</a:t>
                      </a:r>
                      <a:endParaRPr sz="2100">
                        <a:latin typeface="Calibri"/>
                        <a:cs typeface="Calibri"/>
                      </a:endParaRPr>
                    </a:p>
                  </a:txBody>
                  <a:tcPr marL="0" marR="0" marT="7620" marB="0"/>
                </a:tc>
                <a:extLst>
                  <a:ext uri="{0D108BD9-81ED-4DB2-BD59-A6C34878D82A}">
                    <a16:rowId xmlns:a16="http://schemas.microsoft.com/office/drawing/2014/main" val="10003"/>
                  </a:ext>
                </a:extLst>
              </a:tr>
              <a:tr h="414020">
                <a:tc>
                  <a:txBody>
                    <a:bodyPr/>
                    <a:lstStyle/>
                    <a:p>
                      <a:pPr marL="31750">
                        <a:lnSpc>
                          <a:spcPct val="100000"/>
                        </a:lnSpc>
                        <a:spcBef>
                          <a:spcPts val="55"/>
                        </a:spcBef>
                      </a:pPr>
                      <a:r>
                        <a:rPr sz="2100" spc="-5">
                          <a:solidFill>
                            <a:srgbClr val="273B46"/>
                          </a:solidFill>
                          <a:latin typeface="Calibri"/>
                          <a:cs typeface="Calibri"/>
                        </a:rPr>
                        <a:t>5.</a:t>
                      </a:r>
                      <a:r>
                        <a:rPr lang="en-US" sz="2100" spc="-5">
                          <a:solidFill>
                            <a:srgbClr val="273B46"/>
                          </a:solidFill>
                          <a:latin typeface="Calibri"/>
                          <a:cs typeface="Calibri"/>
                        </a:rPr>
                        <a:t> Chubb INA Group</a:t>
                      </a:r>
                      <a:endParaRPr sz="2100">
                        <a:latin typeface="Calibri"/>
                        <a:cs typeface="Calibri"/>
                      </a:endParaRPr>
                    </a:p>
                  </a:txBody>
                  <a:tcPr marL="0" marR="0" marT="6985" marB="0"/>
                </a:tc>
                <a:tc>
                  <a:txBody>
                    <a:bodyPr/>
                    <a:lstStyle/>
                    <a:p>
                      <a:pPr marR="24130" algn="r">
                        <a:lnSpc>
                          <a:spcPct val="100000"/>
                        </a:lnSpc>
                        <a:spcBef>
                          <a:spcPts val="55"/>
                        </a:spcBef>
                      </a:pPr>
                      <a:r>
                        <a:rPr sz="2100" spc="-5">
                          <a:solidFill>
                            <a:srgbClr val="273B46"/>
                          </a:solidFill>
                          <a:latin typeface="Calibri"/>
                          <a:cs typeface="Calibri"/>
                        </a:rPr>
                        <a:t>$</a:t>
                      </a:r>
                      <a:r>
                        <a:rPr lang="en-US" sz="2100" spc="-5">
                          <a:solidFill>
                            <a:srgbClr val="273B46"/>
                          </a:solidFill>
                          <a:latin typeface="Calibri"/>
                          <a:cs typeface="Calibri"/>
                        </a:rPr>
                        <a:t>27</a:t>
                      </a:r>
                      <a:r>
                        <a:rPr sz="2100" spc="-5">
                          <a:solidFill>
                            <a:srgbClr val="273B46"/>
                          </a:solidFill>
                          <a:latin typeface="Calibri"/>
                          <a:cs typeface="Calibri"/>
                        </a:rPr>
                        <a:t>,</a:t>
                      </a:r>
                      <a:r>
                        <a:rPr lang="en-US" sz="2100" spc="-5">
                          <a:solidFill>
                            <a:srgbClr val="273B46"/>
                          </a:solidFill>
                          <a:latin typeface="Calibri"/>
                          <a:cs typeface="Calibri"/>
                        </a:rPr>
                        <a:t>311</a:t>
                      </a:r>
                      <a:r>
                        <a:rPr sz="2100" spc="-5">
                          <a:solidFill>
                            <a:srgbClr val="273B46"/>
                          </a:solidFill>
                          <a:latin typeface="Calibri"/>
                          <a:cs typeface="Calibri"/>
                        </a:rPr>
                        <a:t>,000</a:t>
                      </a:r>
                      <a:endParaRPr sz="2100">
                        <a:latin typeface="Calibri"/>
                        <a:cs typeface="Calibri"/>
                      </a:endParaRPr>
                    </a:p>
                  </a:txBody>
                  <a:tcPr marL="0" marR="0" marT="6985" marB="0"/>
                </a:tc>
                <a:extLst>
                  <a:ext uri="{0D108BD9-81ED-4DB2-BD59-A6C34878D82A}">
                    <a16:rowId xmlns:a16="http://schemas.microsoft.com/office/drawing/2014/main" val="10004"/>
                  </a:ext>
                </a:extLst>
              </a:tr>
              <a:tr h="415290">
                <a:tc>
                  <a:txBody>
                    <a:bodyPr/>
                    <a:lstStyle/>
                    <a:p>
                      <a:pPr marL="31750">
                        <a:lnSpc>
                          <a:spcPct val="100000"/>
                        </a:lnSpc>
                        <a:spcBef>
                          <a:spcPts val="55"/>
                        </a:spcBef>
                      </a:pPr>
                      <a:r>
                        <a:rPr sz="2100" spc="-15">
                          <a:solidFill>
                            <a:srgbClr val="273B46"/>
                          </a:solidFill>
                          <a:latin typeface="Calibri"/>
                          <a:cs typeface="Calibri"/>
                        </a:rPr>
                        <a:t>6.</a:t>
                      </a:r>
                      <a:r>
                        <a:rPr lang="en-US" sz="2100" spc="-15">
                          <a:solidFill>
                            <a:srgbClr val="273B46"/>
                          </a:solidFill>
                          <a:latin typeface="Calibri"/>
                          <a:cs typeface="Calibri"/>
                        </a:rPr>
                        <a:t> Hartford </a:t>
                      </a:r>
                      <a:endParaRPr sz="2100">
                        <a:latin typeface="Calibri"/>
                        <a:cs typeface="Calibri"/>
                      </a:endParaRPr>
                    </a:p>
                  </a:txBody>
                  <a:tcPr marL="0" marR="0" marT="6985" marB="0"/>
                </a:tc>
                <a:tc>
                  <a:txBody>
                    <a:bodyPr/>
                    <a:lstStyle/>
                    <a:p>
                      <a:pPr marR="24130" algn="r">
                        <a:lnSpc>
                          <a:spcPct val="100000"/>
                        </a:lnSpc>
                        <a:spcBef>
                          <a:spcPts val="55"/>
                        </a:spcBef>
                      </a:pPr>
                      <a:r>
                        <a:rPr sz="2100" spc="-5">
                          <a:solidFill>
                            <a:srgbClr val="273B46"/>
                          </a:solidFill>
                          <a:latin typeface="Calibri"/>
                          <a:cs typeface="Calibri"/>
                        </a:rPr>
                        <a:t>$2</a:t>
                      </a:r>
                      <a:r>
                        <a:rPr lang="en-US" sz="2100" spc="-5">
                          <a:solidFill>
                            <a:srgbClr val="273B46"/>
                          </a:solidFill>
                          <a:latin typeface="Calibri"/>
                          <a:cs typeface="Calibri"/>
                        </a:rPr>
                        <a:t>6</a:t>
                      </a:r>
                      <a:r>
                        <a:rPr sz="2100" spc="-5">
                          <a:solidFill>
                            <a:srgbClr val="273B46"/>
                          </a:solidFill>
                          <a:latin typeface="Calibri"/>
                          <a:cs typeface="Calibri"/>
                        </a:rPr>
                        <a:t>,</a:t>
                      </a:r>
                      <a:r>
                        <a:rPr lang="en-US" sz="2100" spc="-5">
                          <a:solidFill>
                            <a:srgbClr val="273B46"/>
                          </a:solidFill>
                          <a:latin typeface="Calibri"/>
                          <a:cs typeface="Calibri"/>
                        </a:rPr>
                        <a:t>622</a:t>
                      </a:r>
                      <a:r>
                        <a:rPr sz="2100" spc="-5">
                          <a:solidFill>
                            <a:srgbClr val="273B46"/>
                          </a:solidFill>
                          <a:latin typeface="Calibri"/>
                          <a:cs typeface="Calibri"/>
                        </a:rPr>
                        <a:t>,000</a:t>
                      </a:r>
                      <a:endParaRPr sz="2100">
                        <a:latin typeface="Calibri"/>
                        <a:cs typeface="Calibri"/>
                      </a:endParaRPr>
                    </a:p>
                  </a:txBody>
                  <a:tcPr marL="0" marR="0" marT="6985" marB="0"/>
                </a:tc>
                <a:extLst>
                  <a:ext uri="{0D108BD9-81ED-4DB2-BD59-A6C34878D82A}">
                    <a16:rowId xmlns:a16="http://schemas.microsoft.com/office/drawing/2014/main" val="10005"/>
                  </a:ext>
                </a:extLst>
              </a:tr>
              <a:tr h="415290">
                <a:tc>
                  <a:txBody>
                    <a:bodyPr/>
                    <a:lstStyle/>
                    <a:p>
                      <a:pPr marL="31750">
                        <a:lnSpc>
                          <a:spcPct val="100000"/>
                        </a:lnSpc>
                        <a:spcBef>
                          <a:spcPts val="60"/>
                        </a:spcBef>
                      </a:pPr>
                      <a:r>
                        <a:rPr sz="2100" spc="-10">
                          <a:solidFill>
                            <a:srgbClr val="273B46"/>
                          </a:solidFill>
                          <a:latin typeface="Calibri"/>
                          <a:cs typeface="Calibri"/>
                        </a:rPr>
                        <a:t>7.</a:t>
                      </a:r>
                      <a:r>
                        <a:rPr lang="en-US" sz="2100" spc="-10">
                          <a:solidFill>
                            <a:srgbClr val="273B46"/>
                          </a:solidFill>
                          <a:latin typeface="Calibri"/>
                          <a:cs typeface="Calibri"/>
                        </a:rPr>
                        <a:t> Great American</a:t>
                      </a:r>
                      <a:endParaRPr sz="2100">
                        <a:latin typeface="Calibri"/>
                        <a:cs typeface="Calibri"/>
                      </a:endParaRPr>
                    </a:p>
                  </a:txBody>
                  <a:tcPr marL="0" marR="0" marT="7620" marB="0"/>
                </a:tc>
                <a:tc>
                  <a:txBody>
                    <a:bodyPr/>
                    <a:lstStyle/>
                    <a:p>
                      <a:pPr marR="24130" algn="r">
                        <a:lnSpc>
                          <a:spcPct val="100000"/>
                        </a:lnSpc>
                        <a:spcBef>
                          <a:spcPts val="60"/>
                        </a:spcBef>
                      </a:pPr>
                      <a:r>
                        <a:rPr sz="2100" spc="-5">
                          <a:solidFill>
                            <a:srgbClr val="273B46"/>
                          </a:solidFill>
                          <a:latin typeface="Calibri"/>
                          <a:cs typeface="Calibri"/>
                        </a:rPr>
                        <a:t>$2</a:t>
                      </a:r>
                      <a:r>
                        <a:rPr lang="en-US" sz="2100" spc="-5">
                          <a:solidFill>
                            <a:srgbClr val="273B46"/>
                          </a:solidFill>
                          <a:latin typeface="Calibri"/>
                          <a:cs typeface="Calibri"/>
                        </a:rPr>
                        <a:t>1</a:t>
                      </a:r>
                      <a:r>
                        <a:rPr sz="2100" spc="-5">
                          <a:solidFill>
                            <a:srgbClr val="273B46"/>
                          </a:solidFill>
                          <a:latin typeface="Calibri"/>
                          <a:cs typeface="Calibri"/>
                        </a:rPr>
                        <a:t>,</a:t>
                      </a:r>
                      <a:r>
                        <a:rPr lang="en-US" sz="2100" spc="-5">
                          <a:solidFill>
                            <a:srgbClr val="273B46"/>
                          </a:solidFill>
                          <a:latin typeface="Calibri"/>
                          <a:cs typeface="Calibri"/>
                        </a:rPr>
                        <a:t>929</a:t>
                      </a:r>
                      <a:r>
                        <a:rPr sz="2100" spc="-5">
                          <a:solidFill>
                            <a:srgbClr val="273B46"/>
                          </a:solidFill>
                          <a:latin typeface="Calibri"/>
                          <a:cs typeface="Calibri"/>
                        </a:rPr>
                        <a:t>,000</a:t>
                      </a:r>
                      <a:endParaRPr sz="2100">
                        <a:latin typeface="Calibri"/>
                        <a:cs typeface="Calibri"/>
                      </a:endParaRPr>
                    </a:p>
                  </a:txBody>
                  <a:tcPr marL="0" marR="0" marT="7620" marB="0"/>
                </a:tc>
                <a:extLst>
                  <a:ext uri="{0D108BD9-81ED-4DB2-BD59-A6C34878D82A}">
                    <a16:rowId xmlns:a16="http://schemas.microsoft.com/office/drawing/2014/main" val="10006"/>
                  </a:ext>
                </a:extLst>
              </a:tr>
              <a:tr h="414655">
                <a:tc>
                  <a:txBody>
                    <a:bodyPr/>
                    <a:lstStyle/>
                    <a:p>
                      <a:pPr marL="31750">
                        <a:lnSpc>
                          <a:spcPct val="100000"/>
                        </a:lnSpc>
                        <a:spcBef>
                          <a:spcPts val="55"/>
                        </a:spcBef>
                      </a:pPr>
                      <a:r>
                        <a:rPr sz="2100" spc="-5">
                          <a:solidFill>
                            <a:srgbClr val="273B46"/>
                          </a:solidFill>
                          <a:latin typeface="Calibri"/>
                          <a:cs typeface="Calibri"/>
                        </a:rPr>
                        <a:t>8</a:t>
                      </a:r>
                      <a:r>
                        <a:rPr lang="en-US" sz="2100" spc="-5">
                          <a:solidFill>
                            <a:srgbClr val="273B46"/>
                          </a:solidFill>
                          <a:latin typeface="Calibri"/>
                          <a:cs typeface="Calibri"/>
                        </a:rPr>
                        <a:t>. Amerisure</a:t>
                      </a:r>
                      <a:endParaRPr sz="2100">
                        <a:latin typeface="Calibri"/>
                        <a:cs typeface="Calibri"/>
                      </a:endParaRPr>
                    </a:p>
                  </a:txBody>
                  <a:tcPr marL="0" marR="0" marT="6985" marB="0"/>
                </a:tc>
                <a:tc>
                  <a:txBody>
                    <a:bodyPr/>
                    <a:lstStyle/>
                    <a:p>
                      <a:pPr marR="24130" algn="r">
                        <a:lnSpc>
                          <a:spcPct val="100000"/>
                        </a:lnSpc>
                        <a:spcBef>
                          <a:spcPts val="55"/>
                        </a:spcBef>
                      </a:pPr>
                      <a:r>
                        <a:rPr sz="2100" spc="-5">
                          <a:solidFill>
                            <a:srgbClr val="273B46"/>
                          </a:solidFill>
                          <a:latin typeface="Calibri"/>
                          <a:cs typeface="Calibri"/>
                        </a:rPr>
                        <a:t>$2</a:t>
                      </a:r>
                      <a:r>
                        <a:rPr lang="en-US" sz="2100" spc="-5">
                          <a:solidFill>
                            <a:srgbClr val="273B46"/>
                          </a:solidFill>
                          <a:latin typeface="Calibri"/>
                          <a:cs typeface="Calibri"/>
                        </a:rPr>
                        <a:t>1</a:t>
                      </a:r>
                      <a:r>
                        <a:rPr sz="2100" spc="-5">
                          <a:solidFill>
                            <a:srgbClr val="273B46"/>
                          </a:solidFill>
                          <a:latin typeface="Calibri"/>
                          <a:cs typeface="Calibri"/>
                        </a:rPr>
                        <a:t>,</a:t>
                      </a:r>
                      <a:r>
                        <a:rPr lang="en-US" sz="2100" spc="-5">
                          <a:solidFill>
                            <a:srgbClr val="273B46"/>
                          </a:solidFill>
                          <a:latin typeface="Calibri"/>
                          <a:cs typeface="Calibri"/>
                        </a:rPr>
                        <a:t>677</a:t>
                      </a:r>
                      <a:r>
                        <a:rPr sz="2100" spc="-5">
                          <a:solidFill>
                            <a:srgbClr val="273B46"/>
                          </a:solidFill>
                          <a:latin typeface="Calibri"/>
                          <a:cs typeface="Calibri"/>
                        </a:rPr>
                        <a:t>,000</a:t>
                      </a:r>
                      <a:endParaRPr sz="2100">
                        <a:latin typeface="Calibri"/>
                        <a:cs typeface="Calibri"/>
                      </a:endParaRPr>
                    </a:p>
                  </a:txBody>
                  <a:tcPr marL="0" marR="0" marT="6985" marB="0"/>
                </a:tc>
                <a:extLst>
                  <a:ext uri="{0D108BD9-81ED-4DB2-BD59-A6C34878D82A}">
                    <a16:rowId xmlns:a16="http://schemas.microsoft.com/office/drawing/2014/main" val="10007"/>
                  </a:ext>
                </a:extLst>
              </a:tr>
              <a:tr h="415290">
                <a:tc>
                  <a:txBody>
                    <a:bodyPr/>
                    <a:lstStyle/>
                    <a:p>
                      <a:pPr marL="31750">
                        <a:lnSpc>
                          <a:spcPct val="100000"/>
                        </a:lnSpc>
                        <a:spcBef>
                          <a:spcPts val="55"/>
                        </a:spcBef>
                      </a:pPr>
                      <a:r>
                        <a:rPr sz="2100" spc="-10">
                          <a:solidFill>
                            <a:srgbClr val="273B46"/>
                          </a:solidFill>
                          <a:latin typeface="Calibri"/>
                          <a:cs typeface="Calibri"/>
                        </a:rPr>
                        <a:t>9.</a:t>
                      </a:r>
                      <a:r>
                        <a:rPr lang="en-US" sz="2100" spc="-10">
                          <a:solidFill>
                            <a:srgbClr val="273B46"/>
                          </a:solidFill>
                          <a:latin typeface="Calibri"/>
                          <a:cs typeface="Calibri"/>
                        </a:rPr>
                        <a:t> Old Republic</a:t>
                      </a:r>
                      <a:endParaRPr sz="2100">
                        <a:latin typeface="Calibri"/>
                        <a:cs typeface="Calibri"/>
                      </a:endParaRPr>
                    </a:p>
                  </a:txBody>
                  <a:tcPr marL="0" marR="0" marT="6985" marB="0"/>
                </a:tc>
                <a:tc>
                  <a:txBody>
                    <a:bodyPr/>
                    <a:lstStyle/>
                    <a:p>
                      <a:pPr marR="24130" algn="r">
                        <a:lnSpc>
                          <a:spcPct val="100000"/>
                        </a:lnSpc>
                        <a:spcBef>
                          <a:spcPts val="55"/>
                        </a:spcBef>
                      </a:pPr>
                      <a:r>
                        <a:rPr sz="2100" spc="-5">
                          <a:solidFill>
                            <a:srgbClr val="273B46"/>
                          </a:solidFill>
                          <a:latin typeface="Calibri"/>
                          <a:cs typeface="Calibri"/>
                        </a:rPr>
                        <a:t>$</a:t>
                      </a:r>
                      <a:r>
                        <a:rPr lang="en-US" sz="2100" spc="-5">
                          <a:solidFill>
                            <a:srgbClr val="273B46"/>
                          </a:solidFill>
                          <a:latin typeface="Calibri"/>
                          <a:cs typeface="Calibri"/>
                        </a:rPr>
                        <a:t>21</a:t>
                      </a:r>
                      <a:r>
                        <a:rPr sz="2100" spc="-5">
                          <a:solidFill>
                            <a:srgbClr val="273B46"/>
                          </a:solidFill>
                          <a:latin typeface="Calibri"/>
                          <a:cs typeface="Calibri"/>
                        </a:rPr>
                        <a:t>,</a:t>
                      </a:r>
                      <a:r>
                        <a:rPr lang="en-US" sz="2100" spc="-5">
                          <a:solidFill>
                            <a:srgbClr val="273B46"/>
                          </a:solidFill>
                          <a:latin typeface="Calibri"/>
                          <a:cs typeface="Calibri"/>
                        </a:rPr>
                        <a:t>675</a:t>
                      </a:r>
                      <a:r>
                        <a:rPr sz="2100" spc="-5">
                          <a:solidFill>
                            <a:srgbClr val="273B46"/>
                          </a:solidFill>
                          <a:latin typeface="Calibri"/>
                          <a:cs typeface="Calibri"/>
                        </a:rPr>
                        <a:t>,000</a:t>
                      </a:r>
                      <a:endParaRPr sz="2100">
                        <a:latin typeface="Calibri"/>
                        <a:cs typeface="Calibri"/>
                      </a:endParaRPr>
                    </a:p>
                  </a:txBody>
                  <a:tcPr marL="0" marR="0" marT="6985" marB="0"/>
                </a:tc>
                <a:extLst>
                  <a:ext uri="{0D108BD9-81ED-4DB2-BD59-A6C34878D82A}">
                    <a16:rowId xmlns:a16="http://schemas.microsoft.com/office/drawing/2014/main" val="10008"/>
                  </a:ext>
                </a:extLst>
              </a:tr>
              <a:tr h="340995">
                <a:tc>
                  <a:txBody>
                    <a:bodyPr/>
                    <a:lstStyle/>
                    <a:p>
                      <a:pPr marL="31750">
                        <a:lnSpc>
                          <a:spcPct val="100000"/>
                        </a:lnSpc>
                        <a:spcBef>
                          <a:spcPts val="60"/>
                        </a:spcBef>
                      </a:pPr>
                      <a:r>
                        <a:rPr sz="2100" spc="-10">
                          <a:solidFill>
                            <a:srgbClr val="273B46"/>
                          </a:solidFill>
                          <a:latin typeface="Calibri"/>
                          <a:cs typeface="Calibri"/>
                        </a:rPr>
                        <a:t>10.</a:t>
                      </a:r>
                      <a:r>
                        <a:rPr lang="en-US" sz="2100" spc="-10">
                          <a:solidFill>
                            <a:srgbClr val="273B46"/>
                          </a:solidFill>
                          <a:latin typeface="Calibri"/>
                          <a:cs typeface="Calibri"/>
                        </a:rPr>
                        <a:t>Cincinnati</a:t>
                      </a:r>
                      <a:endParaRPr sz="2100">
                        <a:latin typeface="Calibri"/>
                        <a:cs typeface="Calibri"/>
                      </a:endParaRPr>
                    </a:p>
                  </a:txBody>
                  <a:tcPr marL="0" marR="0" marT="7620" marB="0"/>
                </a:tc>
                <a:tc>
                  <a:txBody>
                    <a:bodyPr/>
                    <a:lstStyle/>
                    <a:p>
                      <a:pPr marR="24130" algn="r">
                        <a:lnSpc>
                          <a:spcPct val="100000"/>
                        </a:lnSpc>
                        <a:spcBef>
                          <a:spcPts val="60"/>
                        </a:spcBef>
                      </a:pPr>
                      <a:r>
                        <a:rPr sz="2100" spc="-5">
                          <a:solidFill>
                            <a:srgbClr val="273B46"/>
                          </a:solidFill>
                          <a:latin typeface="Calibri"/>
                          <a:cs typeface="Calibri"/>
                        </a:rPr>
                        <a:t>$</a:t>
                      </a:r>
                      <a:r>
                        <a:rPr lang="en-US" sz="2100" spc="-5">
                          <a:solidFill>
                            <a:srgbClr val="273B46"/>
                          </a:solidFill>
                          <a:latin typeface="Calibri"/>
                          <a:cs typeface="Calibri"/>
                        </a:rPr>
                        <a:t>18</a:t>
                      </a:r>
                      <a:r>
                        <a:rPr sz="2100" spc="-5">
                          <a:solidFill>
                            <a:srgbClr val="273B46"/>
                          </a:solidFill>
                          <a:latin typeface="Calibri"/>
                          <a:cs typeface="Calibri"/>
                        </a:rPr>
                        <a:t>,</a:t>
                      </a:r>
                      <a:r>
                        <a:rPr lang="en-US" sz="2100" spc="-5">
                          <a:solidFill>
                            <a:srgbClr val="273B46"/>
                          </a:solidFill>
                          <a:latin typeface="Calibri"/>
                          <a:cs typeface="Calibri"/>
                        </a:rPr>
                        <a:t>860</a:t>
                      </a:r>
                      <a:r>
                        <a:rPr sz="2100" spc="-5">
                          <a:solidFill>
                            <a:srgbClr val="273B46"/>
                          </a:solidFill>
                          <a:latin typeface="Calibri"/>
                          <a:cs typeface="Calibri"/>
                        </a:rPr>
                        <a:t>,000</a:t>
                      </a:r>
                      <a:endParaRPr sz="2100">
                        <a:latin typeface="Calibri"/>
                        <a:cs typeface="Calibri"/>
                      </a:endParaRPr>
                    </a:p>
                  </a:txBody>
                  <a:tcPr marL="0" marR="0" marT="7620" marB="0"/>
                </a:tc>
                <a:extLst>
                  <a:ext uri="{0D108BD9-81ED-4DB2-BD59-A6C34878D82A}">
                    <a16:rowId xmlns:a16="http://schemas.microsoft.com/office/drawing/2014/main" val="10009"/>
                  </a:ext>
                </a:extLst>
              </a:tr>
            </a:tbl>
          </a:graphicData>
        </a:graphic>
      </p:graphicFrame>
      <p:pic>
        <p:nvPicPr>
          <p:cNvPr id="12" name="Picture 11" descr="Diagram&#10;&#10;Description automatically generated with medium confidence">
            <a:extLst>
              <a:ext uri="{FF2B5EF4-FFF2-40B4-BE49-F238E27FC236}">
                <a16:creationId xmlns:a16="http://schemas.microsoft.com/office/drawing/2014/main" id="{AAA21A07-5E87-41A3-A39E-1ACB408313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3863772"/>
            <a:ext cx="2670995" cy="3239158"/>
          </a:xfrm>
          <a:prstGeom prst="rect">
            <a:avLst/>
          </a:prstGeom>
        </p:spPr>
      </p:pic>
    </p:spTree>
    <p:extLst>
      <p:ext uri="{BB962C8B-B14F-4D97-AF65-F5344CB8AC3E}">
        <p14:creationId xmlns:p14="http://schemas.microsoft.com/office/powerpoint/2010/main" val="949353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25000" b="-25000"/>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532710" y="620722"/>
            <a:ext cx="3382941" cy="1142462"/>
          </a:xfrm>
          <a:prstGeom prst="rect">
            <a:avLst/>
          </a:prstGeom>
        </p:spPr>
        <p:txBody>
          <a:bodyPr vert="horz" lIns="91440" tIns="45720" rIns="91440" bIns="45720" rtlCol="0" anchor="b">
            <a:normAutofit/>
          </a:bodyPr>
          <a:lstStyle/>
          <a:p>
            <a:pPr marL="12700">
              <a:lnSpc>
                <a:spcPct val="90000"/>
              </a:lnSpc>
            </a:pPr>
            <a:r>
              <a:rPr lang="en-US" sz="1900" spc="-120"/>
              <a:t>Top</a:t>
            </a:r>
            <a:r>
              <a:rPr lang="en-US" sz="1900" spc="-5"/>
              <a:t> </a:t>
            </a:r>
            <a:r>
              <a:rPr lang="en-US" sz="1900" spc="-125"/>
              <a:t>Ten</a:t>
            </a:r>
            <a:r>
              <a:rPr lang="en-US" sz="1900" spc="-10"/>
              <a:t> Class </a:t>
            </a:r>
            <a:r>
              <a:rPr lang="en-US" sz="1900" spc="-5"/>
              <a:t>Codes</a:t>
            </a:r>
            <a:r>
              <a:rPr lang="en-US" sz="1900" spc="-10"/>
              <a:t> </a:t>
            </a:r>
            <a:r>
              <a:rPr lang="en-US" sz="1900" spc="-15"/>
              <a:t>By Policy</a:t>
            </a:r>
            <a:r>
              <a:rPr lang="en-US" sz="1900" spc="10"/>
              <a:t> </a:t>
            </a:r>
            <a:r>
              <a:rPr lang="en-US" sz="1900" spc="-15"/>
              <a:t>Count</a:t>
            </a:r>
            <a:endParaRPr lang="en-US" sz="1900"/>
          </a:p>
          <a:p>
            <a:pPr marL="12700">
              <a:lnSpc>
                <a:spcPct val="90000"/>
              </a:lnSpc>
            </a:pPr>
            <a:r>
              <a:rPr lang="en-US" sz="1900" spc="-25"/>
              <a:t>Voluntary</a:t>
            </a:r>
            <a:r>
              <a:rPr lang="en-US" sz="1900" spc="5"/>
              <a:t> </a:t>
            </a:r>
            <a:r>
              <a:rPr lang="en-US" sz="1900" spc="-20"/>
              <a:t>Market-</a:t>
            </a:r>
            <a:r>
              <a:rPr lang="en-US" sz="1900" spc="45"/>
              <a:t> </a:t>
            </a:r>
            <a:r>
              <a:rPr lang="en-US" sz="1900" spc="-15"/>
              <a:t>Policy</a:t>
            </a:r>
            <a:r>
              <a:rPr lang="en-US" sz="1900" spc="10"/>
              <a:t> </a:t>
            </a:r>
            <a:r>
              <a:rPr lang="en-US" sz="1900" spc="-65"/>
              <a:t>Year</a:t>
            </a:r>
            <a:r>
              <a:rPr lang="en-US" sz="1900" spc="15"/>
              <a:t> </a:t>
            </a:r>
            <a:r>
              <a:rPr lang="en-US" sz="1900" spc="-5"/>
              <a:t>2021</a:t>
            </a:r>
            <a:endParaRPr lang="en-US" sz="1900"/>
          </a:p>
        </p:txBody>
      </p:sp>
      <p:sp>
        <p:nvSpPr>
          <p:cNvPr id="3" name="Slide Number Placeholder 2">
            <a:extLst>
              <a:ext uri="{FF2B5EF4-FFF2-40B4-BE49-F238E27FC236}">
                <a16:creationId xmlns:a16="http://schemas.microsoft.com/office/drawing/2014/main" id="{CD7AD9D5-7F16-40E2-99A2-AE25ADBDC19D}"/>
              </a:ext>
            </a:extLst>
          </p:cNvPr>
          <p:cNvSpPr>
            <a:spLocks noGrp="1"/>
          </p:cNvSpPr>
          <p:nvPr>
            <p:ph type="sldNum" sz="quarter" idx="12"/>
          </p:nvPr>
        </p:nvSpPr>
        <p:spPr/>
        <p:txBody>
          <a:bodyPr vert="horz" lIns="91440" tIns="45720" rIns="91440" bIns="45720" rtlCol="0" anchor="b">
            <a:normAutofit/>
          </a:bodyPr>
          <a:lstStyle/>
          <a:p>
            <a:pPr defTabSz="914400">
              <a:spcAft>
                <a:spcPts val="600"/>
              </a:spcAft>
            </a:pPr>
            <a:fld id="{81D60167-4931-47E6-BA6A-407CBD079E47}" type="slidenum">
              <a:rPr lang="en-US">
                <a:solidFill>
                  <a:srgbClr val="0A304A"/>
                </a:solidFill>
              </a:rPr>
              <a:pPr defTabSz="914400">
                <a:spcAft>
                  <a:spcPts val="600"/>
                </a:spcAft>
              </a:pPr>
              <a:t>16</a:t>
            </a:fld>
            <a:endParaRPr lang="en-US">
              <a:solidFill>
                <a:srgbClr val="0A304A"/>
              </a:solidFill>
            </a:endParaRPr>
          </a:p>
        </p:txBody>
      </p:sp>
      <p:sp>
        <p:nvSpPr>
          <p:cNvPr id="4" name="object 4"/>
          <p:cNvSpPr txBox="1"/>
          <p:nvPr/>
        </p:nvSpPr>
        <p:spPr>
          <a:xfrm>
            <a:off x="5143656" y="1921713"/>
            <a:ext cx="7045169" cy="1142462"/>
          </a:xfrm>
          <a:prstGeom prst="rect">
            <a:avLst/>
          </a:prstGeom>
        </p:spPr>
        <p:txBody>
          <a:bodyPr vert="horz" lIns="91440" tIns="45720" rIns="91440" bIns="45720" rtlCol="0" anchor="t">
            <a:normAutofit/>
          </a:bodyPr>
          <a:lstStyle/>
          <a:p>
            <a:pPr lvl="5">
              <a:spcBef>
                <a:spcPct val="20000"/>
              </a:spcBef>
              <a:spcAft>
                <a:spcPts val="600"/>
              </a:spcAft>
              <a:buClr>
                <a:schemeClr val="tx1"/>
              </a:buClr>
              <a:buSzPct val="80000"/>
              <a:buFont typeface="Wingdings 3" panose="05040102010807070707" pitchFamily="18" charset="2"/>
              <a:buChar char=""/>
              <a:tabLst>
                <a:tab pos="5925185" algn="l"/>
                <a:tab pos="7290434" algn="l"/>
              </a:tabLst>
            </a:pPr>
            <a:r>
              <a:rPr lang="en-US" sz="1200" b="1">
                <a:solidFill>
                  <a:srgbClr val="0F496F"/>
                </a:solidFill>
              </a:rPr>
              <a:t>* The sum </a:t>
            </a:r>
            <a:r>
              <a:rPr lang="en-US" sz="1200" b="1" spc="-5">
                <a:solidFill>
                  <a:srgbClr val="0F496F"/>
                </a:solidFill>
              </a:rPr>
              <a:t>of </a:t>
            </a:r>
            <a:r>
              <a:rPr lang="en-US" sz="1200" b="1">
                <a:solidFill>
                  <a:srgbClr val="0F496F"/>
                </a:solidFill>
              </a:rPr>
              <a:t>the policy </a:t>
            </a:r>
            <a:r>
              <a:rPr lang="en-US" sz="1200" b="1" spc="-5">
                <a:solidFill>
                  <a:srgbClr val="0F496F"/>
                </a:solidFill>
              </a:rPr>
              <a:t>counts over all </a:t>
            </a:r>
            <a:r>
              <a:rPr lang="en-US" sz="1200" b="1">
                <a:solidFill>
                  <a:srgbClr val="0F496F"/>
                </a:solidFill>
              </a:rPr>
              <a:t>class </a:t>
            </a:r>
            <a:r>
              <a:rPr lang="en-US" sz="1200" b="1" spc="-5">
                <a:solidFill>
                  <a:srgbClr val="0F496F"/>
                </a:solidFill>
              </a:rPr>
              <a:t>codes </a:t>
            </a:r>
            <a:r>
              <a:rPr lang="en-US" sz="1200" b="1">
                <a:solidFill>
                  <a:srgbClr val="0F496F"/>
                </a:solidFill>
              </a:rPr>
              <a:t>is </a:t>
            </a:r>
            <a:r>
              <a:rPr lang="en-US" sz="1200" b="1" spc="-5">
                <a:solidFill>
                  <a:srgbClr val="0F496F"/>
                </a:solidFill>
              </a:rPr>
              <a:t>not equal </a:t>
            </a:r>
            <a:r>
              <a:rPr lang="en-US" sz="1200" b="1">
                <a:solidFill>
                  <a:srgbClr val="0F496F"/>
                </a:solidFill>
              </a:rPr>
              <a:t>to the </a:t>
            </a:r>
            <a:r>
              <a:rPr lang="en-US" sz="1200" b="1" spc="-5">
                <a:solidFill>
                  <a:srgbClr val="0F496F"/>
                </a:solidFill>
              </a:rPr>
              <a:t>total </a:t>
            </a:r>
            <a:r>
              <a:rPr lang="en-US" sz="1200" b="1">
                <a:solidFill>
                  <a:srgbClr val="0F496F"/>
                </a:solidFill>
              </a:rPr>
              <a:t>policy </a:t>
            </a:r>
            <a:r>
              <a:rPr lang="en-US" sz="1200" b="1" spc="-5">
                <a:solidFill>
                  <a:srgbClr val="0F496F"/>
                </a:solidFill>
              </a:rPr>
              <a:t>count for </a:t>
            </a:r>
            <a:r>
              <a:rPr lang="en-US" sz="1200" b="1">
                <a:solidFill>
                  <a:srgbClr val="0F496F"/>
                </a:solidFill>
              </a:rPr>
              <a:t>the state since a policy </a:t>
            </a:r>
            <a:r>
              <a:rPr lang="en-US" sz="1200" b="1" spc="-5">
                <a:solidFill>
                  <a:srgbClr val="0F496F"/>
                </a:solidFill>
              </a:rPr>
              <a:t>may </a:t>
            </a:r>
            <a:r>
              <a:rPr lang="en-US" sz="1200" b="1" spc="5">
                <a:solidFill>
                  <a:srgbClr val="0F496F"/>
                </a:solidFill>
              </a:rPr>
              <a:t>contain </a:t>
            </a:r>
            <a:r>
              <a:rPr lang="en-US" sz="1200" b="1" spc="-5">
                <a:solidFill>
                  <a:srgbClr val="0F496F"/>
                </a:solidFill>
              </a:rPr>
              <a:t>more than </a:t>
            </a:r>
            <a:r>
              <a:rPr lang="en-US" sz="1200" b="1" spc="-235">
                <a:solidFill>
                  <a:srgbClr val="0F496F"/>
                </a:solidFill>
              </a:rPr>
              <a:t> </a:t>
            </a:r>
            <a:r>
              <a:rPr lang="en-US" sz="1200" b="1" spc="-5">
                <a:solidFill>
                  <a:srgbClr val="0F496F"/>
                </a:solidFill>
              </a:rPr>
              <a:t>one</a:t>
            </a:r>
            <a:r>
              <a:rPr lang="en-US" sz="1200" b="1">
                <a:solidFill>
                  <a:srgbClr val="0F496F"/>
                </a:solidFill>
              </a:rPr>
              <a:t> class</a:t>
            </a:r>
            <a:r>
              <a:rPr lang="en-US" sz="1200" b="1" spc="-10">
                <a:solidFill>
                  <a:srgbClr val="0F496F"/>
                </a:solidFill>
              </a:rPr>
              <a:t> </a:t>
            </a:r>
            <a:r>
              <a:rPr lang="en-US" sz="1200" b="1" spc="-5">
                <a:solidFill>
                  <a:srgbClr val="0F496F"/>
                </a:solidFill>
              </a:rPr>
              <a:t>code.</a:t>
            </a:r>
            <a:r>
              <a:rPr lang="en-US" sz="1200" b="1" spc="25">
                <a:solidFill>
                  <a:srgbClr val="0F496F"/>
                </a:solidFill>
              </a:rPr>
              <a:t> </a:t>
            </a:r>
            <a:r>
              <a:rPr lang="en-US" sz="1200" b="1">
                <a:solidFill>
                  <a:srgbClr val="0F496F"/>
                </a:solidFill>
              </a:rPr>
              <a:t>The</a:t>
            </a:r>
            <a:r>
              <a:rPr lang="en-US" sz="1200" b="1" spc="-5">
                <a:solidFill>
                  <a:srgbClr val="0F496F"/>
                </a:solidFill>
              </a:rPr>
              <a:t> total</a:t>
            </a:r>
            <a:r>
              <a:rPr lang="en-US" sz="1200" b="1" spc="10">
                <a:solidFill>
                  <a:srgbClr val="0F496F"/>
                </a:solidFill>
              </a:rPr>
              <a:t> </a:t>
            </a:r>
            <a:r>
              <a:rPr lang="en-US" sz="1200" b="1">
                <a:solidFill>
                  <a:srgbClr val="0F496F"/>
                </a:solidFill>
              </a:rPr>
              <a:t>policy </a:t>
            </a:r>
            <a:r>
              <a:rPr lang="en-US" sz="1200" b="1" spc="-5">
                <a:solidFill>
                  <a:srgbClr val="0F496F"/>
                </a:solidFill>
              </a:rPr>
              <a:t>count</a:t>
            </a:r>
            <a:r>
              <a:rPr lang="en-US" sz="1200" b="1" spc="10">
                <a:solidFill>
                  <a:srgbClr val="0F496F"/>
                </a:solidFill>
              </a:rPr>
              <a:t> </a:t>
            </a:r>
            <a:r>
              <a:rPr lang="en-US" sz="1200" b="1" spc="-5">
                <a:solidFill>
                  <a:srgbClr val="0F496F"/>
                </a:solidFill>
              </a:rPr>
              <a:t>represents</a:t>
            </a:r>
            <a:r>
              <a:rPr lang="en-US" sz="1200" b="1" spc="-20">
                <a:solidFill>
                  <a:srgbClr val="0F496F"/>
                </a:solidFill>
              </a:rPr>
              <a:t> </a:t>
            </a:r>
            <a:r>
              <a:rPr lang="en-US" sz="1200" b="1" spc="-5">
                <a:solidFill>
                  <a:srgbClr val="0F496F"/>
                </a:solidFill>
              </a:rPr>
              <a:t>voluntary</a:t>
            </a:r>
            <a:r>
              <a:rPr lang="en-US" sz="1200" b="1" spc="-15">
                <a:solidFill>
                  <a:srgbClr val="0F496F"/>
                </a:solidFill>
              </a:rPr>
              <a:t> </a:t>
            </a:r>
            <a:r>
              <a:rPr lang="en-US" sz="1200" b="1" spc="-5">
                <a:solidFill>
                  <a:srgbClr val="0F496F"/>
                </a:solidFill>
              </a:rPr>
              <a:t>only</a:t>
            </a:r>
            <a:r>
              <a:rPr lang="en-US" sz="1200" b="1">
                <a:solidFill>
                  <a:srgbClr val="0F496F"/>
                </a:solidFill>
              </a:rPr>
              <a:t> </a:t>
            </a:r>
            <a:r>
              <a:rPr lang="en-US" sz="1200" b="1" spc="-5">
                <a:solidFill>
                  <a:srgbClr val="0F496F"/>
                </a:solidFill>
              </a:rPr>
              <a:t>policies</a:t>
            </a:r>
            <a:r>
              <a:rPr lang="en-US" sz="1200" b="1">
                <a:solidFill>
                  <a:srgbClr val="0F496F"/>
                </a:solidFill>
              </a:rPr>
              <a:t> </a:t>
            </a:r>
            <a:r>
              <a:rPr lang="en-US" sz="1200" b="1" spc="-5">
                <a:solidFill>
                  <a:srgbClr val="0F496F"/>
                </a:solidFill>
              </a:rPr>
              <a:t>that</a:t>
            </a:r>
            <a:r>
              <a:rPr lang="en-US" sz="1200" b="1" spc="10">
                <a:solidFill>
                  <a:srgbClr val="0F496F"/>
                </a:solidFill>
              </a:rPr>
              <a:t> </a:t>
            </a:r>
            <a:r>
              <a:rPr lang="en-US" sz="1200" b="1" spc="-5">
                <a:solidFill>
                  <a:srgbClr val="0F496F"/>
                </a:solidFill>
              </a:rPr>
              <a:t>have both</a:t>
            </a:r>
            <a:r>
              <a:rPr lang="en-US" sz="1200" b="1" spc="5">
                <a:solidFill>
                  <a:srgbClr val="0F496F"/>
                </a:solidFill>
              </a:rPr>
              <a:t> </a:t>
            </a:r>
            <a:r>
              <a:rPr lang="en-US" sz="1200" b="1" spc="-5">
                <a:solidFill>
                  <a:srgbClr val="0F496F"/>
                </a:solidFill>
              </a:rPr>
              <a:t>exposure</a:t>
            </a:r>
            <a:r>
              <a:rPr lang="en-US" sz="1200" b="1" spc="-20">
                <a:solidFill>
                  <a:srgbClr val="0F496F"/>
                </a:solidFill>
              </a:rPr>
              <a:t> </a:t>
            </a:r>
            <a:r>
              <a:rPr lang="en-US" sz="1200" b="1" spc="-5">
                <a:solidFill>
                  <a:srgbClr val="0F496F"/>
                </a:solidFill>
              </a:rPr>
              <a:t>and </a:t>
            </a:r>
            <a:r>
              <a:rPr lang="en-US" sz="1200" b="1">
                <a:solidFill>
                  <a:srgbClr val="0F496F"/>
                </a:solidFill>
              </a:rPr>
              <a:t>premium in</a:t>
            </a:r>
            <a:r>
              <a:rPr lang="en-US" sz="1200" b="1" spc="5">
                <a:solidFill>
                  <a:srgbClr val="0F496F"/>
                </a:solidFill>
              </a:rPr>
              <a:t> </a:t>
            </a:r>
            <a:r>
              <a:rPr lang="en-US" sz="1200" b="1">
                <a:solidFill>
                  <a:srgbClr val="0F496F"/>
                </a:solidFill>
              </a:rPr>
              <a:t>a</a:t>
            </a:r>
            <a:r>
              <a:rPr lang="en-US" sz="1200" b="1" spc="10">
                <a:solidFill>
                  <a:srgbClr val="0F496F"/>
                </a:solidFill>
              </a:rPr>
              <a:t> </a:t>
            </a:r>
            <a:r>
              <a:rPr lang="en-US" sz="1200" b="1">
                <a:solidFill>
                  <a:srgbClr val="0F496F"/>
                </a:solidFill>
              </a:rPr>
              <a:t>non-statistical</a:t>
            </a:r>
            <a:r>
              <a:rPr lang="en-US" sz="1200" b="1" spc="-10">
                <a:solidFill>
                  <a:srgbClr val="0F496F"/>
                </a:solidFill>
              </a:rPr>
              <a:t> </a:t>
            </a:r>
            <a:r>
              <a:rPr lang="en-US" sz="1200" b="1" spc="-5">
                <a:solidFill>
                  <a:srgbClr val="0F496F"/>
                </a:solidFill>
              </a:rPr>
              <a:t>code.</a:t>
            </a:r>
            <a:endParaRPr lang="en-US" sz="1200">
              <a:solidFill>
                <a:srgbClr val="0F496F"/>
              </a:solidFill>
            </a:endParaRPr>
          </a:p>
        </p:txBody>
      </p:sp>
      <p:graphicFrame>
        <p:nvGraphicFramePr>
          <p:cNvPr id="5" name="Table 4">
            <a:extLst>
              <a:ext uri="{FF2B5EF4-FFF2-40B4-BE49-F238E27FC236}">
                <a16:creationId xmlns:a16="http://schemas.microsoft.com/office/drawing/2014/main" id="{2C4D4CEE-B4F3-61E8-864F-7E7E40483C5B}"/>
              </a:ext>
            </a:extLst>
          </p:cNvPr>
          <p:cNvGraphicFramePr>
            <a:graphicFrameLocks noGrp="1"/>
          </p:cNvGraphicFramePr>
          <p:nvPr>
            <p:extLst>
              <p:ext uri="{D42A27DB-BD31-4B8C-83A1-F6EECF244321}">
                <p14:modId xmlns:p14="http://schemas.microsoft.com/office/powerpoint/2010/main" val="977884084"/>
              </p:ext>
            </p:extLst>
          </p:nvPr>
        </p:nvGraphicFramePr>
        <p:xfrm>
          <a:off x="533400" y="457200"/>
          <a:ext cx="6629400" cy="4641353"/>
        </p:xfrm>
        <a:graphic>
          <a:graphicData uri="http://schemas.openxmlformats.org/drawingml/2006/table">
            <a:tbl>
              <a:tblPr firstRow="1" bandRow="1"/>
              <a:tblGrid>
                <a:gridCol w="228600">
                  <a:extLst>
                    <a:ext uri="{9D8B030D-6E8A-4147-A177-3AD203B41FA5}">
                      <a16:colId xmlns:a16="http://schemas.microsoft.com/office/drawing/2014/main" val="3405567975"/>
                    </a:ext>
                  </a:extLst>
                </a:gridCol>
                <a:gridCol w="4402790">
                  <a:extLst>
                    <a:ext uri="{9D8B030D-6E8A-4147-A177-3AD203B41FA5}">
                      <a16:colId xmlns:a16="http://schemas.microsoft.com/office/drawing/2014/main" val="2318840591"/>
                    </a:ext>
                  </a:extLst>
                </a:gridCol>
                <a:gridCol w="519047">
                  <a:extLst>
                    <a:ext uri="{9D8B030D-6E8A-4147-A177-3AD203B41FA5}">
                      <a16:colId xmlns:a16="http://schemas.microsoft.com/office/drawing/2014/main" val="4149383801"/>
                    </a:ext>
                  </a:extLst>
                </a:gridCol>
                <a:gridCol w="575528">
                  <a:extLst>
                    <a:ext uri="{9D8B030D-6E8A-4147-A177-3AD203B41FA5}">
                      <a16:colId xmlns:a16="http://schemas.microsoft.com/office/drawing/2014/main" val="2465727184"/>
                    </a:ext>
                  </a:extLst>
                </a:gridCol>
                <a:gridCol w="903435">
                  <a:extLst>
                    <a:ext uri="{9D8B030D-6E8A-4147-A177-3AD203B41FA5}">
                      <a16:colId xmlns:a16="http://schemas.microsoft.com/office/drawing/2014/main" val="346381321"/>
                    </a:ext>
                  </a:extLst>
                </a:gridCol>
              </a:tblGrid>
              <a:tr h="357102">
                <a:tc>
                  <a:txBody>
                    <a:bodyPr/>
                    <a:lstStyle/>
                    <a:p>
                      <a:pPr algn="ctr" fontAlgn="b"/>
                      <a:r>
                        <a:rPr lang="en-US" sz="600" b="1" i="0" u="none" strike="noStrike">
                          <a:solidFill>
                            <a:srgbClr val="FFFFFF"/>
                          </a:solidFill>
                          <a:effectLst/>
                          <a:latin typeface="Calibri" panose="020F0502020204030204" pitchFamily="34" charset="0"/>
                        </a:rPr>
                        <a:t>Class Code</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n-US" sz="1000" b="1" i="0" u="none" strike="noStrike">
                          <a:solidFill>
                            <a:srgbClr val="FFFFFF"/>
                          </a:solidFill>
                          <a:effectLst/>
                          <a:latin typeface="Calibri" panose="020F0502020204030204" pitchFamily="34" charset="0"/>
                        </a:rPr>
                        <a:t>Class Code Description</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n-US" sz="1000" b="1" i="0" u="none" strike="noStrike">
                          <a:solidFill>
                            <a:srgbClr val="FFFFFF"/>
                          </a:solidFill>
                          <a:effectLst/>
                          <a:latin typeface="Calibri" panose="020F0502020204030204" pitchFamily="34" charset="0"/>
                        </a:rPr>
                        <a:t>Policy Count*</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n-US" sz="1000" b="1" i="0" u="none" strike="noStrike">
                          <a:solidFill>
                            <a:srgbClr val="FFFFFF"/>
                          </a:solidFill>
                          <a:effectLst/>
                          <a:latin typeface="Calibri" panose="020F0502020204030204" pitchFamily="34" charset="0"/>
                        </a:rPr>
                        <a:t>% of Total Policy Counts</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n-US" sz="1000" b="1" i="0" u="none" strike="noStrike">
                          <a:solidFill>
                            <a:srgbClr val="FFFFFF"/>
                          </a:solidFill>
                          <a:effectLst/>
                          <a:latin typeface="Calibri" panose="020F0502020204030204" pitchFamily="34" charset="0"/>
                        </a:rPr>
                        <a:t>Manual Premium</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2299844167"/>
                  </a:ext>
                </a:extLst>
              </a:tr>
              <a:tr h="272214">
                <a:tc>
                  <a:txBody>
                    <a:bodyPr/>
                    <a:lstStyle/>
                    <a:p>
                      <a:pPr algn="ctr" fontAlgn="b"/>
                      <a:r>
                        <a:rPr lang="en-US" sz="800" b="0" i="0" u="none" strike="noStrike">
                          <a:solidFill>
                            <a:srgbClr val="000000"/>
                          </a:solidFill>
                          <a:effectLst/>
                          <a:latin typeface="Calibri" panose="020F0502020204030204" pitchFamily="34" charset="0"/>
                        </a:rPr>
                        <a:t>8810</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CLERICAL OFFICE EMPLOYEES NOC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42,886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39.0%</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36,853,255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695743"/>
                  </a:ext>
                </a:extLst>
              </a:tr>
              <a:tr h="272214">
                <a:tc>
                  <a:txBody>
                    <a:bodyPr/>
                    <a:lstStyle/>
                    <a:p>
                      <a:pPr algn="ctr" fontAlgn="b"/>
                      <a:r>
                        <a:rPr lang="en-US" sz="800" b="0" i="0" u="none" strike="noStrike">
                          <a:solidFill>
                            <a:srgbClr val="000000"/>
                          </a:solidFill>
                          <a:effectLst/>
                          <a:latin typeface="Calibri" panose="020F0502020204030204" pitchFamily="34" charset="0"/>
                        </a:rPr>
                        <a:t>8742</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SALESPERSONS OR COLLECTORS - OUTSIDE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18,260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16.6%</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12,614,175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95795"/>
                  </a:ext>
                </a:extLst>
              </a:tr>
              <a:tr h="272214">
                <a:tc>
                  <a:txBody>
                    <a:bodyPr/>
                    <a:lstStyle/>
                    <a:p>
                      <a:pPr algn="ctr" fontAlgn="b"/>
                      <a:r>
                        <a:rPr lang="en-US" sz="800" b="0" i="0" u="none" strike="noStrike">
                          <a:solidFill>
                            <a:srgbClr val="000000"/>
                          </a:solidFill>
                          <a:effectLst/>
                          <a:latin typeface="Calibri" panose="020F0502020204030204" pitchFamily="34" charset="0"/>
                        </a:rPr>
                        <a:t>8868</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COLLEGE - PROFESSIONAL EMPLOYEES &amp; CLERICAL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6,399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5.8%</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15,054,283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2993904"/>
                  </a:ext>
                </a:extLst>
              </a:tr>
              <a:tr h="272214">
                <a:tc>
                  <a:txBody>
                    <a:bodyPr/>
                    <a:lstStyle/>
                    <a:p>
                      <a:pPr algn="ctr" fontAlgn="b"/>
                      <a:r>
                        <a:rPr lang="en-US" sz="800" b="0" i="0" u="none" strike="noStrike">
                          <a:solidFill>
                            <a:srgbClr val="000000"/>
                          </a:solidFill>
                          <a:effectLst/>
                          <a:latin typeface="Calibri" panose="020F0502020204030204" pitchFamily="34" charset="0"/>
                        </a:rPr>
                        <a:t>8832</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PHYSICIAN &amp; CLERICAL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5,129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4.7%</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11,441,030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849990"/>
                  </a:ext>
                </a:extLst>
              </a:tr>
              <a:tr h="272214">
                <a:tc>
                  <a:txBody>
                    <a:bodyPr/>
                    <a:lstStyle/>
                    <a:p>
                      <a:pPr algn="ctr" fontAlgn="b"/>
                      <a:r>
                        <a:rPr lang="en-US" sz="800" b="0" i="0" u="none" strike="noStrike">
                          <a:solidFill>
                            <a:srgbClr val="000000"/>
                          </a:solidFill>
                          <a:effectLst/>
                          <a:latin typeface="Calibri" panose="020F0502020204030204" pitchFamily="34" charset="0"/>
                        </a:rPr>
                        <a:t>9082</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RESTAURANT NOC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4,159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3.8%</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15,171,946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847132"/>
                  </a:ext>
                </a:extLst>
              </a:tr>
              <a:tr h="272214">
                <a:tc>
                  <a:txBody>
                    <a:bodyPr/>
                    <a:lstStyle/>
                    <a:p>
                      <a:pPr algn="ctr" fontAlgn="b"/>
                      <a:r>
                        <a:rPr lang="en-US" sz="800" b="0" i="0" u="none" strike="noStrike">
                          <a:solidFill>
                            <a:srgbClr val="000000"/>
                          </a:solidFill>
                          <a:effectLst/>
                          <a:latin typeface="Calibri" panose="020F0502020204030204" pitchFamily="34" charset="0"/>
                        </a:rPr>
                        <a:t>8380</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AUTOMOBILE SERVICE OR REPAIR CENTER &amp; DRIVERS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3,727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3.4%</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27,786,221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3501921"/>
                  </a:ext>
                </a:extLst>
              </a:tr>
              <a:tr h="272214">
                <a:tc>
                  <a:txBody>
                    <a:bodyPr/>
                    <a:lstStyle/>
                    <a:p>
                      <a:pPr algn="ctr" fontAlgn="b"/>
                      <a:r>
                        <a:rPr lang="en-US" sz="800" b="0" i="0" u="none" strike="noStrike">
                          <a:solidFill>
                            <a:srgbClr val="000000"/>
                          </a:solidFill>
                          <a:effectLst/>
                          <a:latin typeface="Calibri" panose="020F0502020204030204" pitchFamily="34" charset="0"/>
                        </a:rPr>
                        <a:t>8017</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STORE: RETAIL NOC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3,417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3.1%</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14,454,731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912352"/>
                  </a:ext>
                </a:extLst>
              </a:tr>
              <a:tr h="272214">
                <a:tc>
                  <a:txBody>
                    <a:bodyPr/>
                    <a:lstStyle/>
                    <a:p>
                      <a:pPr algn="ctr" fontAlgn="b"/>
                      <a:r>
                        <a:rPr lang="en-US" sz="800" b="0" i="0" u="none" strike="noStrike">
                          <a:solidFill>
                            <a:srgbClr val="000000"/>
                          </a:solidFill>
                          <a:effectLst/>
                          <a:latin typeface="Calibri" panose="020F0502020204030204" pitchFamily="34" charset="0"/>
                        </a:rPr>
                        <a:t>9101</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COLLEGE - ALL OTHER EMPLOYEES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3,148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2.9%</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10,725,764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2096316"/>
                  </a:ext>
                </a:extLst>
              </a:tr>
              <a:tr h="272214">
                <a:tc>
                  <a:txBody>
                    <a:bodyPr/>
                    <a:lstStyle/>
                    <a:p>
                      <a:pPr algn="ctr" fontAlgn="b"/>
                      <a:r>
                        <a:rPr lang="en-US" sz="800" b="0" i="0" u="none" strike="noStrike">
                          <a:solidFill>
                            <a:srgbClr val="000000"/>
                          </a:solidFill>
                          <a:effectLst/>
                          <a:latin typeface="Calibri" panose="020F0502020204030204" pitchFamily="34" charset="0"/>
                        </a:rPr>
                        <a:t>7380</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DRIVERS, CHAUFFEURS, MESSENGERS &amp; THEIR HELPERS NOC-COMMERCIAL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3,138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2.9%</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22,784,408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4109478"/>
                  </a:ext>
                </a:extLst>
              </a:tr>
              <a:tr h="1107065">
                <a:tc>
                  <a:txBody>
                    <a:bodyPr/>
                    <a:lstStyle/>
                    <a:p>
                      <a:pPr algn="ctr" fontAlgn="b"/>
                      <a:r>
                        <a:rPr lang="en-US" sz="800" b="0" i="0" u="none" strike="noStrike">
                          <a:solidFill>
                            <a:srgbClr val="000000"/>
                          </a:solidFill>
                          <a:effectLst/>
                          <a:latin typeface="Calibri" panose="020F0502020204030204" pitchFamily="34" charset="0"/>
                        </a:rPr>
                        <a:t>5645</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rgbClr val="000000"/>
                          </a:solidFill>
                          <a:effectLst/>
                          <a:latin typeface="Calibri" panose="020F0502020204030204" pitchFamily="34" charset="0"/>
                        </a:rPr>
                        <a:t>CARPENTRY CONSTRUCTION OF RESIDENTIAL DWELLINGS NOT EXCEEDING THREE STORIES IN HEIGHT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050" b="0" i="0" u="none" strike="noStrike">
                          <a:solidFill>
                            <a:srgbClr val="000000"/>
                          </a:solidFill>
                          <a:effectLst/>
                          <a:latin typeface="Calibri" panose="020F0502020204030204" pitchFamily="34" charset="0"/>
                        </a:rPr>
                        <a:t>                       3,086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rgbClr val="000000"/>
                          </a:solidFill>
                          <a:effectLst/>
                          <a:latin typeface="Calibri" panose="020F0502020204030204" pitchFamily="34" charset="0"/>
                        </a:rPr>
                        <a:t>2.8%</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rgbClr val="000000"/>
                          </a:solidFill>
                          <a:effectLst/>
                          <a:latin typeface="Calibri" panose="020F0502020204030204" pitchFamily="34" charset="0"/>
                        </a:rPr>
                        <a:t>            19,684,995 </a:t>
                      </a:r>
                    </a:p>
                  </a:txBody>
                  <a:tcPr marL="1154" marR="1154" marT="1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6722933"/>
                  </a:ext>
                </a:extLst>
              </a:tr>
              <a:tr h="125570">
                <a:tc>
                  <a:txBody>
                    <a:bodyPr/>
                    <a:lstStyle/>
                    <a:p>
                      <a:pPr algn="l" fontAlgn="b"/>
                      <a:endParaRPr lang="en-US" sz="1050" b="0" i="0" u="none" strike="noStrike">
                        <a:solidFill>
                          <a:srgbClr val="000000"/>
                        </a:solidFill>
                        <a:effectLst/>
                        <a:latin typeface="Calibri" panose="020F0502020204030204" pitchFamily="34" charset="0"/>
                      </a:endParaRPr>
                    </a:p>
                  </a:txBody>
                  <a:tcPr marL="1154" marR="1154" marT="115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50" b="0" i="0" u="none" strike="noStrike">
                        <a:solidFill>
                          <a:srgbClr val="000000"/>
                        </a:solidFill>
                        <a:effectLst/>
                        <a:latin typeface="Calibri" panose="020F0502020204030204" pitchFamily="34" charset="0"/>
                      </a:endParaRPr>
                    </a:p>
                  </a:txBody>
                  <a:tcPr marL="1154" marR="1154" marT="115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1154" marR="1154" marT="115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1154" marR="1154" marT="115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1154" marR="1154" marT="1154"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78780657"/>
                  </a:ext>
                </a:extLst>
              </a:tr>
              <a:tr h="151334">
                <a:tc>
                  <a:txBody>
                    <a:bodyPr/>
                    <a:lstStyle/>
                    <a:p>
                      <a:pPr algn="l" fontAlgn="b"/>
                      <a:endParaRPr lang="en-US" sz="1050" b="0" i="0" u="none" strike="noStrike">
                        <a:solidFill>
                          <a:srgbClr val="000000"/>
                        </a:solidFill>
                        <a:effectLst/>
                        <a:latin typeface="Calibri" panose="020F0502020204030204" pitchFamily="34" charset="0"/>
                      </a:endParaRPr>
                    </a:p>
                  </a:txBody>
                  <a:tcPr marL="1154" marR="1154" marT="1154" marB="0" anchor="b">
                    <a:lnL>
                      <a:noFill/>
                    </a:lnL>
                    <a:lnR>
                      <a:noFill/>
                    </a:lnR>
                    <a:lnT>
                      <a:noFill/>
                    </a:lnT>
                    <a:lnB>
                      <a:noFill/>
                    </a:lnB>
                  </a:tcPr>
                </a:tc>
                <a:tc>
                  <a:txBody>
                    <a:bodyPr/>
                    <a:lstStyle/>
                    <a:p>
                      <a:pPr algn="l" fontAlgn="b"/>
                      <a:r>
                        <a:rPr lang="en-US" sz="1050" b="0" i="0" u="none" strike="noStrike">
                          <a:solidFill>
                            <a:srgbClr val="000000"/>
                          </a:solidFill>
                          <a:effectLst/>
                          <a:latin typeface="Calibri" panose="020F0502020204030204" pitchFamily="34" charset="0"/>
                        </a:rPr>
                        <a:t>Total Voluntary</a:t>
                      </a:r>
                    </a:p>
                  </a:txBody>
                  <a:tcPr marL="1154" marR="1154" marT="1154" marB="0" anchor="b">
                    <a:lnL>
                      <a:noFill/>
                    </a:lnL>
                    <a:lnR>
                      <a:noFill/>
                    </a:lnR>
                    <a:lnT>
                      <a:noFill/>
                    </a:lnT>
                    <a:lnB>
                      <a:noFill/>
                    </a:lnB>
                  </a:tcPr>
                </a:tc>
                <a:tc>
                  <a:txBody>
                    <a:bodyPr/>
                    <a:lstStyle/>
                    <a:p>
                      <a:pPr algn="r" fontAlgn="b"/>
                      <a:r>
                        <a:rPr lang="en-US" sz="1050" b="0" i="0" u="none" strike="noStrike">
                          <a:solidFill>
                            <a:srgbClr val="000000"/>
                          </a:solidFill>
                          <a:effectLst/>
                          <a:latin typeface="Calibri" panose="020F0502020204030204" pitchFamily="34" charset="0"/>
                        </a:rPr>
                        <a:t>109,857</a:t>
                      </a:r>
                    </a:p>
                  </a:txBody>
                  <a:tcPr marL="1154" marR="1154" marT="1154" marB="0" anchor="b">
                    <a:lnL>
                      <a:noFill/>
                    </a:lnL>
                    <a:lnR>
                      <a:noFill/>
                    </a:lnR>
                    <a:lnT>
                      <a:noFill/>
                    </a:lnT>
                    <a:lnB>
                      <a:noFill/>
                    </a:lnB>
                  </a:tcPr>
                </a:tc>
                <a:tc>
                  <a:txBody>
                    <a:bodyPr/>
                    <a:lstStyle/>
                    <a:p>
                      <a:pPr algn="r" fontAlgn="b"/>
                      <a:endParaRPr lang="en-US" sz="1050" b="0" i="0" u="none" strike="noStrike">
                        <a:solidFill>
                          <a:srgbClr val="000000"/>
                        </a:solidFill>
                        <a:effectLst/>
                        <a:latin typeface="Calibri" panose="020F0502020204030204" pitchFamily="34" charset="0"/>
                      </a:endParaRPr>
                    </a:p>
                  </a:txBody>
                  <a:tcPr marL="1154" marR="1154" marT="1154" marB="0" anchor="b">
                    <a:lnL>
                      <a:noFill/>
                    </a:lnL>
                    <a:lnR>
                      <a:noFill/>
                    </a:lnR>
                    <a:lnT>
                      <a:noFill/>
                    </a:lnT>
                    <a:lnB>
                      <a:noFill/>
                    </a:lnB>
                  </a:tcPr>
                </a:tc>
                <a:tc>
                  <a:txBody>
                    <a:bodyPr/>
                    <a:lstStyle/>
                    <a:p>
                      <a:pPr algn="r" fontAlgn="b"/>
                      <a:r>
                        <a:rPr lang="en-US" sz="1050" b="0" i="0" u="none" strike="noStrike">
                          <a:solidFill>
                            <a:srgbClr val="000000"/>
                          </a:solidFill>
                          <a:effectLst/>
                          <a:latin typeface="Calibri" panose="020F0502020204030204" pitchFamily="34" charset="0"/>
                        </a:rPr>
                        <a:t>1,193,255,648</a:t>
                      </a:r>
                    </a:p>
                  </a:txBody>
                  <a:tcPr marL="1154" marR="1154" marT="1154" marB="0" anchor="b">
                    <a:lnL>
                      <a:noFill/>
                    </a:lnL>
                    <a:lnR>
                      <a:noFill/>
                    </a:lnR>
                    <a:lnT>
                      <a:noFill/>
                    </a:lnT>
                    <a:lnB>
                      <a:noFill/>
                    </a:lnB>
                  </a:tcPr>
                </a:tc>
                <a:extLst>
                  <a:ext uri="{0D108BD9-81ED-4DB2-BD59-A6C34878D82A}">
                    <a16:rowId xmlns:a16="http://schemas.microsoft.com/office/drawing/2014/main" val="3460984887"/>
                  </a:ext>
                </a:extLst>
              </a:tr>
            </a:tbl>
          </a:graphicData>
        </a:graphic>
      </p:graphicFrame>
      <p:pic>
        <p:nvPicPr>
          <p:cNvPr id="27" name="Picture 26" descr="A picture containing chart&#10;&#10;Description automatically generated">
            <a:extLst>
              <a:ext uri="{FF2B5EF4-FFF2-40B4-BE49-F238E27FC236}">
                <a16:creationId xmlns:a16="http://schemas.microsoft.com/office/drawing/2014/main" id="{2E8C6BC5-26BB-13B3-ACE3-F606586A4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5098553"/>
            <a:ext cx="1383792" cy="1676400"/>
          </a:xfrm>
          <a:prstGeom prst="rect">
            <a:avLst/>
          </a:prstGeom>
        </p:spPr>
      </p:pic>
    </p:spTree>
    <p:extLst>
      <p:ext uri="{BB962C8B-B14F-4D97-AF65-F5344CB8AC3E}">
        <p14:creationId xmlns:p14="http://schemas.microsoft.com/office/powerpoint/2010/main" val="123944624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838200" y="184805"/>
            <a:ext cx="10515600" cy="1505883"/>
          </a:xfrm>
          <a:prstGeom prst="rect">
            <a:avLst/>
          </a:prstGeom>
        </p:spPr>
        <p:txBody>
          <a:bodyPr vert="horz" lIns="0" tIns="12065" rIns="0" bIns="0" rtlCol="0" anchor="ctr">
            <a:normAutofit/>
          </a:bodyPr>
          <a:lstStyle/>
          <a:p>
            <a:pPr marL="12700" algn="ctr">
              <a:spcBef>
                <a:spcPts val="95"/>
              </a:spcBef>
            </a:pPr>
            <a:r>
              <a:rPr lang="en-US" sz="3200" spc="-120">
                <a:solidFill>
                  <a:srgbClr val="FFC000"/>
                </a:solidFill>
                <a:latin typeface="+mn-lt"/>
                <a:cs typeface="Arial" panose="020B0604020202020204" pitchFamily="34" charset="0"/>
              </a:rPr>
              <a:t>Top</a:t>
            </a:r>
            <a:r>
              <a:rPr lang="en-US" sz="3200" spc="-20">
                <a:solidFill>
                  <a:srgbClr val="FFC000"/>
                </a:solidFill>
                <a:latin typeface="+mn-lt"/>
                <a:cs typeface="Arial" panose="020B0604020202020204" pitchFamily="34" charset="0"/>
              </a:rPr>
              <a:t> </a:t>
            </a:r>
            <a:r>
              <a:rPr lang="en-US" sz="3200" spc="-120">
                <a:solidFill>
                  <a:srgbClr val="FFC000"/>
                </a:solidFill>
                <a:latin typeface="+mn-lt"/>
                <a:cs typeface="Arial" panose="020B0604020202020204" pitchFamily="34" charset="0"/>
              </a:rPr>
              <a:t>Ten</a:t>
            </a:r>
            <a:r>
              <a:rPr lang="en-US" sz="3200" spc="-15">
                <a:solidFill>
                  <a:srgbClr val="FFC000"/>
                </a:solidFill>
                <a:latin typeface="+mn-lt"/>
                <a:cs typeface="Arial" panose="020B0604020202020204" pitchFamily="34" charset="0"/>
              </a:rPr>
              <a:t> </a:t>
            </a:r>
            <a:r>
              <a:rPr lang="en-US" sz="3200" spc="-10">
                <a:solidFill>
                  <a:srgbClr val="FFC000"/>
                </a:solidFill>
                <a:latin typeface="+mn-lt"/>
                <a:cs typeface="Arial" panose="020B0604020202020204" pitchFamily="34" charset="0"/>
              </a:rPr>
              <a:t>Class </a:t>
            </a:r>
            <a:r>
              <a:rPr lang="en-US" sz="3200" spc="-5">
                <a:solidFill>
                  <a:srgbClr val="FFC000"/>
                </a:solidFill>
                <a:latin typeface="+mn-lt"/>
                <a:cs typeface="Arial" panose="020B0604020202020204" pitchFamily="34" charset="0"/>
              </a:rPr>
              <a:t>Codes by Premium-</a:t>
            </a:r>
            <a:r>
              <a:rPr lang="en-US" sz="3200">
                <a:solidFill>
                  <a:srgbClr val="FFC000"/>
                </a:solidFill>
                <a:latin typeface="+mn-lt"/>
                <a:cs typeface="Arial" panose="020B0604020202020204" pitchFamily="34" charset="0"/>
              </a:rPr>
              <a:t> </a:t>
            </a:r>
            <a:r>
              <a:rPr lang="en-US" sz="3200" spc="-5">
                <a:solidFill>
                  <a:srgbClr val="FFC000"/>
                </a:solidFill>
                <a:latin typeface="+mn-lt"/>
                <a:cs typeface="Arial" panose="020B0604020202020204" pitchFamily="34" charset="0"/>
              </a:rPr>
              <a:t>Assigned</a:t>
            </a:r>
            <a:r>
              <a:rPr lang="en-US" sz="3200" spc="5">
                <a:solidFill>
                  <a:srgbClr val="FFC000"/>
                </a:solidFill>
                <a:latin typeface="+mn-lt"/>
                <a:cs typeface="Arial" panose="020B0604020202020204" pitchFamily="34" charset="0"/>
              </a:rPr>
              <a:t> </a:t>
            </a:r>
            <a:r>
              <a:rPr lang="en-US" sz="3200" spc="-5">
                <a:solidFill>
                  <a:srgbClr val="FFC000"/>
                </a:solidFill>
                <a:latin typeface="+mn-lt"/>
                <a:cs typeface="Arial" panose="020B0604020202020204" pitchFamily="34" charset="0"/>
              </a:rPr>
              <a:t>Risk</a:t>
            </a:r>
            <a:r>
              <a:rPr lang="en-US" sz="3200" spc="5">
                <a:solidFill>
                  <a:srgbClr val="FFC000"/>
                </a:solidFill>
                <a:latin typeface="+mn-lt"/>
                <a:cs typeface="Arial" panose="020B0604020202020204" pitchFamily="34" charset="0"/>
              </a:rPr>
              <a:t> </a:t>
            </a:r>
            <a:r>
              <a:rPr lang="en-US" sz="3200" spc="-20">
                <a:solidFill>
                  <a:srgbClr val="FFC000"/>
                </a:solidFill>
                <a:latin typeface="+mn-lt"/>
                <a:cs typeface="Arial" panose="020B0604020202020204" pitchFamily="34" charset="0"/>
              </a:rPr>
              <a:t>Market 2022</a:t>
            </a:r>
            <a:endParaRPr lang="en-US" sz="3200">
              <a:solidFill>
                <a:srgbClr val="FFC000"/>
              </a:solidFill>
              <a:latin typeface="+mn-lt"/>
              <a:cs typeface="Arial" panose="020B0604020202020204" pitchFamily="34" charset="0"/>
            </a:endParaRPr>
          </a:p>
        </p:txBody>
      </p:sp>
      <p:sp>
        <p:nvSpPr>
          <p:cNvPr id="5" name="Slide Number Placeholder 4">
            <a:extLst>
              <a:ext uri="{FF2B5EF4-FFF2-40B4-BE49-F238E27FC236}">
                <a16:creationId xmlns:a16="http://schemas.microsoft.com/office/drawing/2014/main" id="{E557B808-2181-4643-86E7-1813ED3F8E23}"/>
              </a:ext>
            </a:extLst>
          </p:cNvPr>
          <p:cNvSpPr>
            <a:spLocks noGrp="1"/>
          </p:cNvSpPr>
          <p:nvPr>
            <p:ph type="sldNum" sz="quarter" idx="12"/>
          </p:nvPr>
        </p:nvSpPr>
        <p:spPr/>
        <p:txBody>
          <a:bodyPr/>
          <a:lstStyle/>
          <a:p>
            <a:pPr marL="38100">
              <a:lnSpc>
                <a:spcPts val="1240"/>
              </a:lnSpc>
            </a:pPr>
            <a:fld id="{81D60167-4931-47E6-BA6A-407CBD079E47}" type="slidenum">
              <a:rPr lang="en-US" smtClean="0"/>
              <a:t>17</a:t>
            </a:fld>
            <a:endParaRPr lang="en-US"/>
          </a:p>
        </p:txBody>
      </p:sp>
      <p:pic>
        <p:nvPicPr>
          <p:cNvPr id="2" name="object 2"/>
          <p:cNvPicPr/>
          <p:nvPr/>
        </p:nvPicPr>
        <p:blipFill>
          <a:blip r:embed="rId3" cstate="print"/>
          <a:stretch>
            <a:fillRect/>
          </a:stretch>
        </p:blipFill>
        <p:spPr>
          <a:xfrm>
            <a:off x="990600" y="5929483"/>
            <a:ext cx="1629156" cy="743712"/>
          </a:xfrm>
          <a:prstGeom prst="rect">
            <a:avLst/>
          </a:prstGeom>
        </p:spPr>
      </p:pic>
      <p:pic>
        <p:nvPicPr>
          <p:cNvPr id="3" name="object 3"/>
          <p:cNvPicPr/>
          <p:nvPr/>
        </p:nvPicPr>
        <p:blipFill>
          <a:blip r:embed="rId4" cstate="print"/>
          <a:stretch>
            <a:fillRect/>
          </a:stretch>
        </p:blipFill>
        <p:spPr>
          <a:xfrm>
            <a:off x="11541252" y="6121906"/>
            <a:ext cx="650747" cy="701040"/>
          </a:xfrm>
          <a:prstGeom prst="rect">
            <a:avLst/>
          </a:prstGeom>
        </p:spPr>
      </p:pic>
      <p:graphicFrame>
        <p:nvGraphicFramePr>
          <p:cNvPr id="7" name="Table 6">
            <a:extLst>
              <a:ext uri="{FF2B5EF4-FFF2-40B4-BE49-F238E27FC236}">
                <a16:creationId xmlns:a16="http://schemas.microsoft.com/office/drawing/2014/main" id="{ED418499-9CCD-433C-B465-47A0CCD76E6D}"/>
              </a:ext>
            </a:extLst>
          </p:cNvPr>
          <p:cNvGraphicFramePr>
            <a:graphicFrameLocks noGrp="1"/>
          </p:cNvGraphicFramePr>
          <p:nvPr>
            <p:extLst>
              <p:ext uri="{D42A27DB-BD31-4B8C-83A1-F6EECF244321}">
                <p14:modId xmlns:p14="http://schemas.microsoft.com/office/powerpoint/2010/main" val="2871954636"/>
              </p:ext>
            </p:extLst>
          </p:nvPr>
        </p:nvGraphicFramePr>
        <p:xfrm>
          <a:off x="473182" y="2019534"/>
          <a:ext cx="5842002" cy="3125310"/>
        </p:xfrm>
        <a:graphic>
          <a:graphicData uri="http://schemas.openxmlformats.org/drawingml/2006/table">
            <a:tbl>
              <a:tblPr>
                <a:tableStyleId>{5C22544A-7EE6-4342-B048-85BDC9FD1C3A}</a:tableStyleId>
              </a:tblPr>
              <a:tblGrid>
                <a:gridCol w="585154">
                  <a:extLst>
                    <a:ext uri="{9D8B030D-6E8A-4147-A177-3AD203B41FA5}">
                      <a16:colId xmlns:a16="http://schemas.microsoft.com/office/drawing/2014/main" val="2822612143"/>
                    </a:ext>
                  </a:extLst>
                </a:gridCol>
                <a:gridCol w="1039921">
                  <a:extLst>
                    <a:ext uri="{9D8B030D-6E8A-4147-A177-3AD203B41FA5}">
                      <a16:colId xmlns:a16="http://schemas.microsoft.com/office/drawing/2014/main" val="2784294984"/>
                    </a:ext>
                  </a:extLst>
                </a:gridCol>
                <a:gridCol w="610596">
                  <a:extLst>
                    <a:ext uri="{9D8B030D-6E8A-4147-A177-3AD203B41FA5}">
                      <a16:colId xmlns:a16="http://schemas.microsoft.com/office/drawing/2014/main" val="3335124691"/>
                    </a:ext>
                  </a:extLst>
                </a:gridCol>
                <a:gridCol w="438866">
                  <a:extLst>
                    <a:ext uri="{9D8B030D-6E8A-4147-A177-3AD203B41FA5}">
                      <a16:colId xmlns:a16="http://schemas.microsoft.com/office/drawing/2014/main" val="751733262"/>
                    </a:ext>
                  </a:extLst>
                </a:gridCol>
                <a:gridCol w="2556869">
                  <a:extLst>
                    <a:ext uri="{9D8B030D-6E8A-4147-A177-3AD203B41FA5}">
                      <a16:colId xmlns:a16="http://schemas.microsoft.com/office/drawing/2014/main" val="1056127120"/>
                    </a:ext>
                  </a:extLst>
                </a:gridCol>
                <a:gridCol w="610596">
                  <a:extLst>
                    <a:ext uri="{9D8B030D-6E8A-4147-A177-3AD203B41FA5}">
                      <a16:colId xmlns:a16="http://schemas.microsoft.com/office/drawing/2014/main" val="3843935402"/>
                    </a:ext>
                  </a:extLst>
                </a:gridCol>
              </a:tblGrid>
              <a:tr h="191610">
                <a:tc gridSpan="5">
                  <a:txBody>
                    <a:bodyPr/>
                    <a:lstStyle/>
                    <a:p>
                      <a:pPr algn="ctr" fontAlgn="b"/>
                      <a:r>
                        <a:rPr lang="en-US" sz="1000" u="none" strike="noStrike">
                          <a:effectLst/>
                        </a:rPr>
                        <a:t>Assigned Risk Market</a:t>
                      </a:r>
                      <a:endParaRPr lang="en-US" sz="1000" b="1" i="1" u="none" strike="noStrike">
                        <a:effectLst/>
                        <a:latin typeface="Verdana" panose="020B060403050404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4156092723"/>
                  </a:ext>
                </a:extLst>
              </a:tr>
              <a:tr h="190500">
                <a:tc gridSpan="5">
                  <a:txBody>
                    <a:bodyPr/>
                    <a:lstStyle/>
                    <a:p>
                      <a:pPr algn="ctr" fontAlgn="b"/>
                      <a:r>
                        <a:rPr lang="en-US" sz="1000" u="none" strike="noStrike">
                          <a:effectLst/>
                        </a:rPr>
                        <a:t>Largest Premium</a:t>
                      </a:r>
                      <a:endParaRPr lang="en-US" sz="1000" b="0" i="0" u="none" strike="noStrike">
                        <a:effectLst/>
                        <a:latin typeface="Verdana" panose="020B060403050404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507064095"/>
                  </a:ext>
                </a:extLst>
              </a:tr>
              <a:tr h="190500">
                <a:tc>
                  <a:txBody>
                    <a:bodyPr/>
                    <a:lstStyle/>
                    <a:p>
                      <a:pPr algn="ctr" fontAlgn="b"/>
                      <a:r>
                        <a:rPr lang="en-US" sz="1000" u="none" strike="noStrike">
                          <a:effectLst/>
                        </a:rPr>
                        <a:t>Rank</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Prem</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Code</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Class</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Count</a:t>
                      </a:r>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4116812089"/>
                  </a:ext>
                </a:extLst>
              </a:tr>
              <a:tr h="190500">
                <a:tc>
                  <a:txBody>
                    <a:bodyPr/>
                    <a:lstStyle/>
                    <a:p>
                      <a:pPr algn="r" fontAlgn="b"/>
                      <a:r>
                        <a:rPr lang="en-US" sz="1000" u="none" strike="noStrike">
                          <a:effectLst/>
                        </a:rPr>
                        <a:t>1</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$3,933,451 </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9.1%</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5551</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Roofing-All Kinds &amp; Drivers</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      534 </a:t>
                      </a:r>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123450782"/>
                  </a:ext>
                </a:extLst>
              </a:tr>
              <a:tr h="190500">
                <a:tc>
                  <a:txBody>
                    <a:bodyPr/>
                    <a:lstStyle/>
                    <a:p>
                      <a:pPr algn="r" fontAlgn="b"/>
                      <a:r>
                        <a:rPr lang="en-US" sz="1000" u="none" strike="noStrike">
                          <a:effectLst/>
                        </a:rPr>
                        <a:t>2</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$3,350,420 </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7.8%</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5645</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Carpentry-Res. 1-3 Stories</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      723 </a:t>
                      </a:r>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423415033"/>
                  </a:ext>
                </a:extLst>
              </a:tr>
              <a:tr h="190500">
                <a:tc>
                  <a:txBody>
                    <a:bodyPr/>
                    <a:lstStyle/>
                    <a:p>
                      <a:pPr algn="r" fontAlgn="b"/>
                      <a:r>
                        <a:rPr lang="en-US" sz="1000" u="none" strike="noStrike">
                          <a:effectLst/>
                        </a:rPr>
                        <a:t>3</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$2,768,305 </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6.4%</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7219</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Trucking NOC-All Empl. &amp; Drivers</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      441 </a:t>
                      </a:r>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3716190593"/>
                  </a:ext>
                </a:extLst>
              </a:tr>
              <a:tr h="190500">
                <a:tc>
                  <a:txBody>
                    <a:bodyPr/>
                    <a:lstStyle/>
                    <a:p>
                      <a:pPr algn="r" fontAlgn="b"/>
                      <a:r>
                        <a:rPr lang="en-US" sz="1000" u="none" strike="noStrike">
                          <a:effectLst/>
                        </a:rPr>
                        <a:t>4</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$1,374,045 </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3.2%</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0106</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Tree Pruning,Spraying,Repairing</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      253 </a:t>
                      </a:r>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1710869421"/>
                  </a:ext>
                </a:extLst>
              </a:tr>
              <a:tr h="190500">
                <a:tc>
                  <a:txBody>
                    <a:bodyPr/>
                    <a:lstStyle/>
                    <a:p>
                      <a:pPr algn="r" fontAlgn="b"/>
                      <a:r>
                        <a:rPr lang="en-US" sz="1000" u="none" strike="noStrike">
                          <a:effectLst/>
                        </a:rPr>
                        <a:t>5</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$1,231,146 </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2.8%</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7720</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Police Officers and Drivers</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      109 </a:t>
                      </a:r>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451958019"/>
                  </a:ext>
                </a:extLst>
              </a:tr>
              <a:tr h="190500">
                <a:tc>
                  <a:txBody>
                    <a:bodyPr/>
                    <a:lstStyle/>
                    <a:p>
                      <a:pPr algn="r" fontAlgn="b"/>
                      <a:r>
                        <a:rPr lang="en-US" sz="1000" u="none" strike="noStrike">
                          <a:effectLst/>
                        </a:rPr>
                        <a:t>6</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$806,404 </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1.9%</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9014</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Janitorial Svcs. by Contractors</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      249 </a:t>
                      </a:r>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1636846625"/>
                  </a:ext>
                </a:extLst>
              </a:tr>
              <a:tr h="190500">
                <a:tc>
                  <a:txBody>
                    <a:bodyPr/>
                    <a:lstStyle/>
                    <a:p>
                      <a:pPr algn="r" fontAlgn="b"/>
                      <a:r>
                        <a:rPr lang="en-US" sz="1000" u="none" strike="noStrike">
                          <a:effectLst/>
                        </a:rPr>
                        <a:t>7</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$794,897 </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1.8%</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8864</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Social Services Organization</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      112 </a:t>
                      </a:r>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2513882983"/>
                  </a:ext>
                </a:extLst>
              </a:tr>
              <a:tr h="190500">
                <a:tc>
                  <a:txBody>
                    <a:bodyPr/>
                    <a:lstStyle/>
                    <a:p>
                      <a:pPr algn="r" fontAlgn="b"/>
                      <a:r>
                        <a:rPr lang="en-US" sz="1000" u="none" strike="noStrike">
                          <a:effectLst/>
                        </a:rPr>
                        <a:t>8</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$778,816 </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1.8%</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5474</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Painting NOC &amp; Shop Operations</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      291 </a:t>
                      </a:r>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930665997"/>
                  </a:ext>
                </a:extLst>
              </a:tr>
              <a:tr h="190500">
                <a:tc>
                  <a:txBody>
                    <a:bodyPr/>
                    <a:lstStyle/>
                    <a:p>
                      <a:pPr algn="r" fontAlgn="b"/>
                      <a:r>
                        <a:rPr lang="en-US" sz="1000" u="none" strike="noStrike">
                          <a:effectLst/>
                        </a:rPr>
                        <a:t>9</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$738,182 </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1.7%</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5403</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Carpentry-Res./Comm. &gt;3 Stories</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      197 </a:t>
                      </a:r>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2747038206"/>
                  </a:ext>
                </a:extLst>
              </a:tr>
              <a:tr h="190500">
                <a:tc>
                  <a:txBody>
                    <a:bodyPr/>
                    <a:lstStyle/>
                    <a:p>
                      <a:pPr algn="r" fontAlgn="b"/>
                      <a:r>
                        <a:rPr lang="en-US" sz="1000" u="none" strike="noStrike">
                          <a:effectLst/>
                        </a:rPr>
                        <a:t>10</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$670,165 </a:t>
                      </a:r>
                      <a:endParaRPr lang="en-US" sz="1000" b="0" i="0" u="none" strike="noStrike">
                        <a:effectLst/>
                        <a:latin typeface="Verdana" panose="020B0604030504040204" pitchFamily="34" charset="0"/>
                      </a:endParaRPr>
                    </a:p>
                  </a:txBody>
                  <a:tcPr marL="9525" marR="9525" marT="9525" marB="0" anchor="b"/>
                </a:tc>
                <a:tc>
                  <a:txBody>
                    <a:bodyPr/>
                    <a:lstStyle/>
                    <a:p>
                      <a:pPr algn="ctr" fontAlgn="b"/>
                      <a:r>
                        <a:rPr lang="en-US" sz="1000" u="none" strike="noStrike">
                          <a:effectLst/>
                        </a:rPr>
                        <a:t>1.6%</a:t>
                      </a:r>
                      <a:endParaRPr lang="en-US" sz="1000" b="0" i="0" u="none" strike="noStrike">
                        <a:effectLst/>
                        <a:latin typeface="Verdana" panose="020B0604030504040204" pitchFamily="34" charset="0"/>
                      </a:endParaRPr>
                    </a:p>
                  </a:txBody>
                  <a:tcPr marL="9525" marR="9525" marT="9525" marB="0" anchor="b"/>
                </a:tc>
                <a:tc>
                  <a:txBody>
                    <a:bodyPr/>
                    <a:lstStyle/>
                    <a:p>
                      <a:pPr algn="r" fontAlgn="b"/>
                      <a:r>
                        <a:rPr lang="en-US" sz="1000" u="none" strike="noStrike">
                          <a:effectLst/>
                        </a:rPr>
                        <a:t>8835</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Home,Public,Travel Healthcare Emp.</a:t>
                      </a:r>
                      <a:endParaRPr lang="en-US" sz="1000" b="0" i="0" u="none" strike="noStrike">
                        <a:effectLst/>
                        <a:latin typeface="Verdana" panose="020B0604030504040204" pitchFamily="34" charset="0"/>
                      </a:endParaRPr>
                    </a:p>
                  </a:txBody>
                  <a:tcPr marL="9525" marR="9525" marT="9525" marB="0" anchor="b"/>
                </a:tc>
                <a:tc>
                  <a:txBody>
                    <a:bodyPr/>
                    <a:lstStyle/>
                    <a:p>
                      <a:pPr algn="l" fontAlgn="b"/>
                      <a:r>
                        <a:rPr lang="en-US" sz="1000" u="none" strike="noStrike">
                          <a:effectLst/>
                        </a:rPr>
                        <a:t>      130 </a:t>
                      </a:r>
                      <a:endParaRPr lang="en-US" sz="1000" b="0" i="0" u="none" strike="noStrike">
                        <a:effectLst/>
                        <a:latin typeface="Verdana" panose="020B0604030504040204" pitchFamily="34" charset="0"/>
                      </a:endParaRPr>
                    </a:p>
                  </a:txBody>
                  <a:tcPr marL="9525" marR="9525" marT="9525" marB="0" anchor="b"/>
                </a:tc>
                <a:extLst>
                  <a:ext uri="{0D108BD9-81ED-4DB2-BD59-A6C34878D82A}">
                    <a16:rowId xmlns:a16="http://schemas.microsoft.com/office/drawing/2014/main" val="658031912"/>
                  </a:ext>
                </a:extLst>
              </a:tr>
              <a:tr h="323850">
                <a:tc>
                  <a:txBody>
                    <a:bodyPr/>
                    <a:lstStyle/>
                    <a:p>
                      <a:pPr algn="ctr" fontAlgn="ctr"/>
                      <a:r>
                        <a:rPr lang="en-US" sz="1000" u="none" strike="noStrike">
                          <a:effectLst/>
                        </a:rPr>
                        <a:t>Top 10 Total</a:t>
                      </a:r>
                      <a:endParaRPr lang="en-US" sz="1000" b="0" i="0" u="none" strike="noStrike">
                        <a:effectLst/>
                        <a:latin typeface="Verdana" panose="020B0604030504040204" pitchFamily="34" charset="0"/>
                      </a:endParaRPr>
                    </a:p>
                  </a:txBody>
                  <a:tcPr marL="9525" marR="9525" marT="9525" marB="0" anchor="ctr"/>
                </a:tc>
                <a:tc>
                  <a:txBody>
                    <a:bodyPr/>
                    <a:lstStyle/>
                    <a:p>
                      <a:pPr algn="r" fontAlgn="ctr"/>
                      <a:r>
                        <a:rPr lang="en-US" sz="1000" u="none" strike="noStrike">
                          <a:effectLst/>
                        </a:rPr>
                        <a:t>$16,445,831 </a:t>
                      </a:r>
                      <a:endParaRPr lang="en-US" sz="1000" b="0" i="0" u="none" strike="noStrike">
                        <a:effectLst/>
                        <a:latin typeface="Verdana" panose="020B0604030504040204" pitchFamily="34" charset="0"/>
                      </a:endParaRPr>
                    </a:p>
                  </a:txBody>
                  <a:tcPr marL="9525" marR="9525" marT="9525" marB="0" anchor="ctr"/>
                </a:tc>
                <a:tc>
                  <a:txBody>
                    <a:bodyPr/>
                    <a:lstStyle/>
                    <a:p>
                      <a:pPr algn="r" fontAlgn="ctr"/>
                      <a:r>
                        <a:rPr lang="en-US" sz="1000" u="none" strike="noStrike">
                          <a:effectLst/>
                        </a:rPr>
                        <a:t>38%</a:t>
                      </a:r>
                      <a:endParaRPr lang="en-US" sz="1000" b="0" i="0" u="none" strike="noStrike">
                        <a:effectLst/>
                        <a:latin typeface="Verdana" panose="020B0604030504040204" pitchFamily="34" charset="0"/>
                      </a:endParaRPr>
                    </a:p>
                  </a:txBody>
                  <a:tcPr marL="9525" marR="9525" marT="9525" marB="0" anchor="ctr"/>
                </a:tc>
                <a:tc>
                  <a:txBody>
                    <a:bodyPr/>
                    <a:lstStyle/>
                    <a:p>
                      <a:pPr algn="l" fontAlgn="ctr"/>
                      <a:endParaRPr lang="en-US" sz="1000" b="0" i="0" u="none" strike="noStrike">
                        <a:effectLst/>
                        <a:latin typeface="Verdana" panose="020B0604030504040204" pitchFamily="34" charset="0"/>
                      </a:endParaRPr>
                    </a:p>
                  </a:txBody>
                  <a:tcPr marL="9525" marR="9525" marT="9525" marB="0" anchor="ctr"/>
                </a:tc>
                <a:tc>
                  <a:txBody>
                    <a:bodyPr/>
                    <a:lstStyle/>
                    <a:p>
                      <a:pPr algn="l" fontAlgn="b"/>
                      <a:endParaRPr lang="en-US" sz="1000" b="0" i="0" u="none" strike="noStrike">
                        <a:effectLst/>
                        <a:latin typeface="Verdana" panose="020B0604030504040204" pitchFamily="34" charset="0"/>
                      </a:endParaRPr>
                    </a:p>
                  </a:txBody>
                  <a:tcPr marL="9525" marR="9525" marT="9525" marB="0" anchor="b"/>
                </a:tc>
                <a:tc>
                  <a:txBody>
                    <a:bodyPr/>
                    <a:lstStyle/>
                    <a:p>
                      <a:pPr algn="l" fontAlgn="ctr"/>
                      <a:r>
                        <a:rPr lang="en-US" sz="1000" u="none" strike="noStrike">
                          <a:effectLst/>
                        </a:rPr>
                        <a:t>   3,039 </a:t>
                      </a:r>
                      <a:endParaRPr lang="en-US" sz="1000" b="0" i="0" u="none" strike="noStrike">
                        <a:effectLst/>
                        <a:latin typeface="Verdana" panose="020B0604030504040204" pitchFamily="34" charset="0"/>
                      </a:endParaRPr>
                    </a:p>
                  </a:txBody>
                  <a:tcPr marL="9525" marR="9525" marT="9525" marB="0" anchor="ctr"/>
                </a:tc>
                <a:extLst>
                  <a:ext uri="{0D108BD9-81ED-4DB2-BD59-A6C34878D82A}">
                    <a16:rowId xmlns:a16="http://schemas.microsoft.com/office/drawing/2014/main" val="3966699018"/>
                  </a:ext>
                </a:extLst>
              </a:tr>
              <a:tr h="323850">
                <a:tc>
                  <a:txBody>
                    <a:bodyPr/>
                    <a:lstStyle/>
                    <a:p>
                      <a:pPr algn="ctr" fontAlgn="ctr"/>
                      <a:r>
                        <a:rPr lang="en-US" sz="1000" u="none" strike="noStrike">
                          <a:effectLst/>
                        </a:rPr>
                        <a:t>State Total</a:t>
                      </a:r>
                      <a:endParaRPr lang="en-US" sz="1000" b="0" i="0" u="none" strike="noStrike">
                        <a:effectLst/>
                        <a:latin typeface="Verdana" panose="020B0604030504040204" pitchFamily="34" charset="0"/>
                      </a:endParaRPr>
                    </a:p>
                  </a:txBody>
                  <a:tcPr marL="9525" marR="9525" marT="9525" marB="0" anchor="ctr"/>
                </a:tc>
                <a:tc>
                  <a:txBody>
                    <a:bodyPr/>
                    <a:lstStyle/>
                    <a:p>
                      <a:pPr algn="r" fontAlgn="ctr"/>
                      <a:r>
                        <a:rPr lang="en-US" sz="1000" u="none" strike="noStrike">
                          <a:effectLst/>
                        </a:rPr>
                        <a:t>$43,206,305 </a:t>
                      </a:r>
                      <a:endParaRPr lang="en-US" sz="1000" b="0" i="0" u="none" strike="noStrike">
                        <a:effectLst/>
                        <a:latin typeface="Verdana" panose="020B0604030504040204" pitchFamily="34" charset="0"/>
                      </a:endParaRPr>
                    </a:p>
                  </a:txBody>
                  <a:tcPr marL="9525" marR="9525" marT="9525" marB="0" anchor="ctr"/>
                </a:tc>
                <a:tc>
                  <a:txBody>
                    <a:bodyPr/>
                    <a:lstStyle/>
                    <a:p>
                      <a:pPr algn="ctr" fontAlgn="ctr"/>
                      <a:r>
                        <a:rPr lang="en-US" sz="1000" u="none" strike="noStrike">
                          <a:effectLst/>
                        </a:rPr>
                        <a:t>100%</a:t>
                      </a:r>
                      <a:endParaRPr lang="en-US" sz="1000" b="0" i="0" u="none" strike="noStrike">
                        <a:effectLst/>
                        <a:latin typeface="Verdana" panose="020B0604030504040204" pitchFamily="34" charset="0"/>
                      </a:endParaRPr>
                    </a:p>
                  </a:txBody>
                  <a:tcPr marL="9525" marR="9525" marT="9525" marB="0" anchor="ctr"/>
                </a:tc>
                <a:tc>
                  <a:txBody>
                    <a:bodyPr/>
                    <a:lstStyle/>
                    <a:p>
                      <a:pPr algn="l" fontAlgn="ctr"/>
                      <a:endParaRPr lang="en-US" sz="1000" b="0" i="0" u="none" strike="noStrike">
                        <a:effectLst/>
                        <a:latin typeface="Verdana" panose="020B0604030504040204" pitchFamily="34" charset="0"/>
                      </a:endParaRPr>
                    </a:p>
                  </a:txBody>
                  <a:tcPr marL="9525" marR="9525" marT="9525" marB="0" anchor="ctr"/>
                </a:tc>
                <a:tc>
                  <a:txBody>
                    <a:bodyPr/>
                    <a:lstStyle/>
                    <a:p>
                      <a:pPr algn="l" fontAlgn="ctr"/>
                      <a:endParaRPr lang="en-US" sz="1000" b="0" i="0" u="none" strike="noStrike">
                        <a:effectLst/>
                        <a:latin typeface="Verdana" panose="020B0604030504040204" pitchFamily="34" charset="0"/>
                      </a:endParaRPr>
                    </a:p>
                  </a:txBody>
                  <a:tcPr marL="9525" marR="9525" marT="9525" marB="0" anchor="ctr"/>
                </a:tc>
                <a:tc>
                  <a:txBody>
                    <a:bodyPr/>
                    <a:lstStyle/>
                    <a:p>
                      <a:pPr algn="l" fontAlgn="ctr"/>
                      <a:endParaRPr lang="en-US" sz="1000" b="0" i="0" u="none" strike="noStrike">
                        <a:effectLst/>
                        <a:latin typeface="Verdana" panose="020B0604030504040204" pitchFamily="34" charset="0"/>
                      </a:endParaRPr>
                    </a:p>
                  </a:txBody>
                  <a:tcPr marL="9525" marR="9525" marT="9525" marB="0" anchor="ctr"/>
                </a:tc>
                <a:extLst>
                  <a:ext uri="{0D108BD9-81ED-4DB2-BD59-A6C34878D82A}">
                    <a16:rowId xmlns:a16="http://schemas.microsoft.com/office/drawing/2014/main" val="265298922"/>
                  </a:ext>
                </a:extLst>
              </a:tr>
            </a:tbl>
          </a:graphicData>
        </a:graphic>
      </p:graphicFrame>
    </p:spTree>
    <p:extLst>
      <p:ext uri="{BB962C8B-B14F-4D97-AF65-F5344CB8AC3E}">
        <p14:creationId xmlns:p14="http://schemas.microsoft.com/office/powerpoint/2010/main" val="3945901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grpSp>
        <p:nvGrpSpPr>
          <p:cNvPr id="2" name="object 2"/>
          <p:cNvGrpSpPr/>
          <p:nvPr/>
        </p:nvGrpSpPr>
        <p:grpSpPr>
          <a:xfrm>
            <a:off x="0" y="0"/>
            <a:ext cx="11913108" cy="6868752"/>
            <a:chOff x="0" y="-10752"/>
            <a:chExt cx="11913108" cy="6868752"/>
          </a:xfrm>
          <a:blipFill>
            <a:blip r:embed="rId2"/>
            <a:stretch>
              <a:fillRect/>
            </a:stretch>
          </a:blipFill>
        </p:grpSpPr>
        <p:pic>
          <p:nvPicPr>
            <p:cNvPr id="3" name="object 3"/>
            <p:cNvPicPr/>
            <p:nvPr/>
          </p:nvPicPr>
          <p:blipFill>
            <a:blip r:embed="rId3" cstate="print"/>
            <a:stretch>
              <a:fillRect/>
            </a:stretch>
          </p:blipFill>
          <p:spPr>
            <a:xfrm>
              <a:off x="0" y="0"/>
              <a:ext cx="11913108" cy="6858000"/>
            </a:xfrm>
            <a:prstGeom prst="rect">
              <a:avLst/>
            </a:prstGeom>
            <a:grpFill/>
          </p:spPr>
        </p:pic>
        <p:pic>
          <p:nvPicPr>
            <p:cNvPr id="4" name="object 4"/>
            <p:cNvPicPr/>
            <p:nvPr/>
          </p:nvPicPr>
          <p:blipFill>
            <a:blip r:embed="rId4" cstate="print"/>
            <a:stretch>
              <a:fillRect/>
            </a:stretch>
          </p:blipFill>
          <p:spPr>
            <a:xfrm>
              <a:off x="1181100" y="-10752"/>
              <a:ext cx="6629400" cy="6857995"/>
            </a:xfrm>
            <a:prstGeom prst="rect">
              <a:avLst/>
            </a:prstGeom>
            <a:grpFill/>
          </p:spPr>
        </p:pic>
      </p:grpSp>
      <p:sp>
        <p:nvSpPr>
          <p:cNvPr id="5" name="object 5"/>
          <p:cNvSpPr txBox="1"/>
          <p:nvPr/>
        </p:nvSpPr>
        <p:spPr>
          <a:xfrm>
            <a:off x="2818996" y="210911"/>
            <a:ext cx="3485515" cy="1776095"/>
          </a:xfrm>
          <a:prstGeom prst="rect">
            <a:avLst/>
          </a:prstGeom>
        </p:spPr>
        <p:txBody>
          <a:bodyPr vert="horz" wrap="square" lIns="0" tIns="83820" rIns="0" bIns="0" rtlCol="0">
            <a:spAutoFit/>
          </a:bodyPr>
          <a:lstStyle/>
          <a:p>
            <a:pPr marL="12700" marR="5080">
              <a:lnSpc>
                <a:spcPts val="4430"/>
              </a:lnSpc>
              <a:spcBef>
                <a:spcPts val="660"/>
              </a:spcBef>
            </a:pPr>
            <a:r>
              <a:rPr sz="4100" b="0" spc="-30">
                <a:latin typeface="Calibri Light"/>
                <a:cs typeface="Calibri Light"/>
              </a:rPr>
              <a:t>Assigned </a:t>
            </a:r>
            <a:r>
              <a:rPr sz="4100" b="0" spc="-15">
                <a:latin typeface="Calibri Light"/>
                <a:cs typeface="Calibri Light"/>
              </a:rPr>
              <a:t>Risk </a:t>
            </a:r>
            <a:r>
              <a:rPr sz="4100" b="0" spc="-10">
                <a:latin typeface="Calibri Light"/>
                <a:cs typeface="Calibri Light"/>
              </a:rPr>
              <a:t> </a:t>
            </a:r>
            <a:r>
              <a:rPr sz="4100" b="0" spc="-60">
                <a:latin typeface="Calibri Light"/>
                <a:cs typeface="Calibri Light"/>
              </a:rPr>
              <a:t>P</a:t>
            </a:r>
            <a:r>
              <a:rPr sz="4100" b="0" spc="-75">
                <a:latin typeface="Calibri Light"/>
                <a:cs typeface="Calibri Light"/>
              </a:rPr>
              <a:t>r</a:t>
            </a:r>
            <a:r>
              <a:rPr sz="4100" b="0" spc="-50">
                <a:latin typeface="Calibri Light"/>
                <a:cs typeface="Calibri Light"/>
              </a:rPr>
              <a:t>e</a:t>
            </a:r>
            <a:r>
              <a:rPr sz="4100" b="0" spc="-65">
                <a:latin typeface="Calibri Light"/>
                <a:cs typeface="Calibri Light"/>
              </a:rPr>
              <a:t>m</a:t>
            </a:r>
            <a:r>
              <a:rPr sz="4100" b="0" spc="-20">
                <a:latin typeface="Calibri Light"/>
                <a:cs typeface="Calibri Light"/>
              </a:rPr>
              <a:t>i</a:t>
            </a:r>
            <a:r>
              <a:rPr sz="4100" b="0" spc="-45">
                <a:latin typeface="Calibri Light"/>
                <a:cs typeface="Calibri Light"/>
              </a:rPr>
              <a:t>u</a:t>
            </a:r>
            <a:r>
              <a:rPr sz="4100" b="0" spc="5">
                <a:latin typeface="Calibri Light"/>
                <a:cs typeface="Calibri Light"/>
              </a:rPr>
              <a:t>m</a:t>
            </a:r>
            <a:r>
              <a:rPr sz="4100" b="0" spc="-120">
                <a:latin typeface="Calibri Light"/>
                <a:cs typeface="Calibri Light"/>
              </a:rPr>
              <a:t> </a:t>
            </a:r>
            <a:r>
              <a:rPr sz="4100" b="0" spc="-45">
                <a:latin typeface="Calibri Light"/>
                <a:cs typeface="Calibri Light"/>
              </a:rPr>
              <a:t>M</a:t>
            </a:r>
            <a:r>
              <a:rPr sz="4100" b="0" spc="-25">
                <a:latin typeface="Calibri Light"/>
                <a:cs typeface="Calibri Light"/>
              </a:rPr>
              <a:t>ar</a:t>
            </a:r>
            <a:r>
              <a:rPr sz="4100" b="0" spc="-185">
                <a:latin typeface="Calibri Light"/>
                <a:cs typeface="Calibri Light"/>
              </a:rPr>
              <a:t>k</a:t>
            </a:r>
            <a:r>
              <a:rPr sz="4100" b="0" spc="-60">
                <a:latin typeface="Calibri Light"/>
                <a:cs typeface="Calibri Light"/>
              </a:rPr>
              <a:t>e</a:t>
            </a:r>
            <a:r>
              <a:rPr sz="4100" b="0">
                <a:latin typeface="Calibri Light"/>
                <a:cs typeface="Calibri Light"/>
              </a:rPr>
              <a:t>t  </a:t>
            </a:r>
            <a:r>
              <a:rPr sz="4100" b="0" spc="-30">
                <a:latin typeface="Calibri Light"/>
                <a:cs typeface="Calibri Light"/>
              </a:rPr>
              <a:t>Distribution</a:t>
            </a:r>
            <a:endParaRPr sz="4100">
              <a:latin typeface="Calibri Light"/>
              <a:cs typeface="Calibri Light"/>
            </a:endParaRPr>
          </a:p>
        </p:txBody>
      </p:sp>
      <p:sp>
        <p:nvSpPr>
          <p:cNvPr id="6" name="object 6"/>
          <p:cNvSpPr/>
          <p:nvPr/>
        </p:nvSpPr>
        <p:spPr>
          <a:xfrm>
            <a:off x="6370616" y="0"/>
            <a:ext cx="5901055" cy="6858000"/>
          </a:xfrm>
          <a:custGeom>
            <a:avLst/>
            <a:gdLst/>
            <a:ahLst/>
            <a:cxnLst/>
            <a:rect l="l" t="t" r="r" b="b"/>
            <a:pathLst>
              <a:path w="5901055" h="6858000">
                <a:moveTo>
                  <a:pt x="5900928" y="0"/>
                </a:moveTo>
                <a:lnTo>
                  <a:pt x="0" y="0"/>
                </a:lnTo>
                <a:lnTo>
                  <a:pt x="0" y="6858000"/>
                </a:lnTo>
                <a:lnTo>
                  <a:pt x="5900928" y="6858000"/>
                </a:lnTo>
                <a:lnTo>
                  <a:pt x="5900928" y="0"/>
                </a:lnTo>
                <a:close/>
              </a:path>
            </a:pathLst>
          </a:custGeom>
          <a:solidFill>
            <a:srgbClr val="FFFFFF"/>
          </a:solidFill>
        </p:spPr>
        <p:txBody>
          <a:bodyPr wrap="square" lIns="0" tIns="0" rIns="0" bIns="0" rtlCol="0"/>
          <a:lstStyle/>
          <a:p>
            <a:endParaRPr/>
          </a:p>
        </p:txBody>
      </p:sp>
      <p:sp>
        <p:nvSpPr>
          <p:cNvPr id="7" name="Slide Number Placeholder 6">
            <a:extLst>
              <a:ext uri="{FF2B5EF4-FFF2-40B4-BE49-F238E27FC236}">
                <a16:creationId xmlns:a16="http://schemas.microsoft.com/office/drawing/2014/main" id="{1C32985F-27BA-40EE-A0EF-B3A8F1F75DE7}"/>
              </a:ext>
            </a:extLst>
          </p:cNvPr>
          <p:cNvSpPr>
            <a:spLocks noGrp="1"/>
          </p:cNvSpPr>
          <p:nvPr>
            <p:ph type="sldNum" sz="quarter" idx="12"/>
          </p:nvPr>
        </p:nvSpPr>
        <p:spPr/>
        <p:txBody>
          <a:bodyPr/>
          <a:lstStyle/>
          <a:p>
            <a:pPr marL="38100">
              <a:lnSpc>
                <a:spcPts val="1240"/>
              </a:lnSpc>
            </a:pPr>
            <a:fld id="{81D60167-4931-47E6-BA6A-407CBD079E47}" type="slidenum">
              <a:rPr lang="en-US" smtClean="0"/>
              <a:t>18</a:t>
            </a:fld>
            <a:endParaRPr lang="en-US"/>
          </a:p>
        </p:txBody>
      </p:sp>
      <p:pic>
        <p:nvPicPr>
          <p:cNvPr id="17" name="Picture 16" descr="Diagram&#10;&#10;Description automatically generated with medium confidence">
            <a:extLst>
              <a:ext uri="{FF2B5EF4-FFF2-40B4-BE49-F238E27FC236}">
                <a16:creationId xmlns:a16="http://schemas.microsoft.com/office/drawing/2014/main" id="{1A1E975A-96D9-425D-BE36-2AC7C3BBC9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56" y="10752"/>
            <a:ext cx="1726587" cy="2095504"/>
          </a:xfrm>
          <a:prstGeom prst="rect">
            <a:avLst/>
          </a:prstGeom>
          <a:solidFill>
            <a:schemeClr val="accent1">
              <a:lumMod val="60000"/>
              <a:lumOff val="40000"/>
            </a:schemeClr>
          </a:solidFill>
        </p:spPr>
      </p:pic>
      <p:graphicFrame>
        <p:nvGraphicFramePr>
          <p:cNvPr id="8" name="Table 7">
            <a:extLst>
              <a:ext uri="{FF2B5EF4-FFF2-40B4-BE49-F238E27FC236}">
                <a16:creationId xmlns:a16="http://schemas.microsoft.com/office/drawing/2014/main" id="{8BA30AC7-C80A-7AAA-ACEA-33B9F6C4F292}"/>
              </a:ext>
            </a:extLst>
          </p:cNvPr>
          <p:cNvGraphicFramePr>
            <a:graphicFrameLocks noGrp="1"/>
          </p:cNvGraphicFramePr>
          <p:nvPr>
            <p:extLst>
              <p:ext uri="{D42A27DB-BD31-4B8C-83A1-F6EECF244321}">
                <p14:modId xmlns:p14="http://schemas.microsoft.com/office/powerpoint/2010/main" val="2678269670"/>
              </p:ext>
            </p:extLst>
          </p:nvPr>
        </p:nvGraphicFramePr>
        <p:xfrm>
          <a:off x="6046690" y="690007"/>
          <a:ext cx="5791199" cy="5138586"/>
        </p:xfrm>
        <a:graphic>
          <a:graphicData uri="http://schemas.openxmlformats.org/drawingml/2006/table">
            <a:tbl>
              <a:tblPr>
                <a:tableStyleId>{5C22544A-7EE6-4342-B048-85BDC9FD1C3A}</a:tableStyleId>
              </a:tblPr>
              <a:tblGrid>
                <a:gridCol w="1740213">
                  <a:extLst>
                    <a:ext uri="{9D8B030D-6E8A-4147-A177-3AD203B41FA5}">
                      <a16:colId xmlns:a16="http://schemas.microsoft.com/office/drawing/2014/main" val="2598207946"/>
                    </a:ext>
                  </a:extLst>
                </a:gridCol>
                <a:gridCol w="545203">
                  <a:extLst>
                    <a:ext uri="{9D8B030D-6E8A-4147-A177-3AD203B41FA5}">
                      <a16:colId xmlns:a16="http://schemas.microsoft.com/office/drawing/2014/main" val="3227209504"/>
                    </a:ext>
                  </a:extLst>
                </a:gridCol>
                <a:gridCol w="710032">
                  <a:extLst>
                    <a:ext uri="{9D8B030D-6E8A-4147-A177-3AD203B41FA5}">
                      <a16:colId xmlns:a16="http://schemas.microsoft.com/office/drawing/2014/main" val="751480851"/>
                    </a:ext>
                  </a:extLst>
                </a:gridCol>
                <a:gridCol w="1093576">
                  <a:extLst>
                    <a:ext uri="{9D8B030D-6E8A-4147-A177-3AD203B41FA5}">
                      <a16:colId xmlns:a16="http://schemas.microsoft.com/office/drawing/2014/main" val="3634994177"/>
                    </a:ext>
                  </a:extLst>
                </a:gridCol>
                <a:gridCol w="751239">
                  <a:extLst>
                    <a:ext uri="{9D8B030D-6E8A-4147-A177-3AD203B41FA5}">
                      <a16:colId xmlns:a16="http://schemas.microsoft.com/office/drawing/2014/main" val="1580580049"/>
                    </a:ext>
                  </a:extLst>
                </a:gridCol>
                <a:gridCol w="950936">
                  <a:extLst>
                    <a:ext uri="{9D8B030D-6E8A-4147-A177-3AD203B41FA5}">
                      <a16:colId xmlns:a16="http://schemas.microsoft.com/office/drawing/2014/main" val="1975905449"/>
                    </a:ext>
                  </a:extLst>
                </a:gridCol>
              </a:tblGrid>
              <a:tr h="409449">
                <a:tc gridSpan="6">
                  <a:txBody>
                    <a:bodyPr/>
                    <a:lstStyle/>
                    <a:p>
                      <a:pPr algn="ctr" fontAlgn="b"/>
                      <a:r>
                        <a:rPr lang="en-US" sz="1000" u="none" strike="noStrike">
                          <a:effectLst/>
                        </a:rPr>
                        <a:t>Policy Year 2022</a:t>
                      </a:r>
                      <a:endParaRPr lang="en-US" sz="1000" b="0" i="0" u="none" strike="noStrike">
                        <a:solidFill>
                          <a:srgbClr val="000080"/>
                        </a:solidFill>
                        <a:effectLst/>
                        <a:latin typeface="Verdana" panose="020B0604030504040204" pitchFamily="34" charset="0"/>
                      </a:endParaRPr>
                    </a:p>
                  </a:txBody>
                  <a:tcPr marL="9525" marR="9525" marT="9525" marB="0" anchor="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1730296"/>
                  </a:ext>
                </a:extLst>
              </a:tr>
              <a:tr h="1044096">
                <a:tc>
                  <a:txBody>
                    <a:bodyPr/>
                    <a:lstStyle/>
                    <a:p>
                      <a:pPr algn="ctr" fontAlgn="ctr"/>
                      <a:r>
                        <a:rPr lang="en-US" sz="1000" u="none" strike="noStrike">
                          <a:effectLst/>
                        </a:rPr>
                        <a:t>Premium Interval</a:t>
                      </a:r>
                      <a:endParaRPr lang="en-US" sz="1000" b="1" i="0" u="none" strike="noStrike">
                        <a:solidFill>
                          <a:srgbClr val="000080"/>
                        </a:solidFill>
                        <a:effectLst/>
                        <a:latin typeface="Verdana" panose="020B0604030504040204" pitchFamily="34" charset="0"/>
                      </a:endParaRPr>
                    </a:p>
                  </a:txBody>
                  <a:tcPr marL="9525" marR="9525" marT="9525" marB="0" anchor="ctr">
                    <a:noFill/>
                  </a:tcPr>
                </a:tc>
                <a:tc>
                  <a:txBody>
                    <a:bodyPr/>
                    <a:lstStyle/>
                    <a:p>
                      <a:pPr algn="ctr" fontAlgn="ctr"/>
                      <a:r>
                        <a:rPr lang="en-US" sz="1000" u="none" strike="noStrike">
                          <a:effectLst/>
                        </a:rPr>
                        <a:t>Policy Count</a:t>
                      </a:r>
                      <a:endParaRPr lang="en-US" sz="1000" b="1" i="0" u="none" strike="noStrike">
                        <a:solidFill>
                          <a:srgbClr val="000080"/>
                        </a:solidFill>
                        <a:effectLst/>
                        <a:latin typeface="Verdana" panose="020B0604030504040204" pitchFamily="34" charset="0"/>
                      </a:endParaRPr>
                    </a:p>
                  </a:txBody>
                  <a:tcPr marL="9525" marR="9525" marT="9525" marB="0" anchor="ctr">
                    <a:noFill/>
                  </a:tcPr>
                </a:tc>
                <a:tc>
                  <a:txBody>
                    <a:bodyPr/>
                    <a:lstStyle/>
                    <a:p>
                      <a:pPr algn="ctr" fontAlgn="ctr"/>
                      <a:r>
                        <a:rPr lang="en-US" sz="1000" u="none" strike="noStrike">
                          <a:effectLst/>
                        </a:rPr>
                        <a:t>% of Policies</a:t>
                      </a:r>
                      <a:endParaRPr lang="en-US" sz="1000" b="1" i="0" u="none" strike="noStrike">
                        <a:solidFill>
                          <a:srgbClr val="000080"/>
                        </a:solidFill>
                        <a:effectLst/>
                        <a:latin typeface="Verdana" panose="020B0604030504040204" pitchFamily="34" charset="0"/>
                      </a:endParaRPr>
                    </a:p>
                  </a:txBody>
                  <a:tcPr marL="9525" marR="9525" marT="9525" marB="0" anchor="ctr">
                    <a:noFill/>
                  </a:tcPr>
                </a:tc>
                <a:tc>
                  <a:txBody>
                    <a:bodyPr/>
                    <a:lstStyle/>
                    <a:p>
                      <a:pPr algn="ctr" fontAlgn="ctr"/>
                      <a:r>
                        <a:rPr lang="en-US" sz="1000" u="none" strike="noStrike">
                          <a:effectLst/>
                        </a:rPr>
                        <a:t>Total Estimated Premium</a:t>
                      </a:r>
                      <a:endParaRPr lang="en-US" sz="1000" b="1" i="0" u="none" strike="noStrike">
                        <a:solidFill>
                          <a:srgbClr val="000080"/>
                        </a:solidFill>
                        <a:effectLst/>
                        <a:latin typeface="Verdana" panose="020B0604030504040204" pitchFamily="34" charset="0"/>
                      </a:endParaRPr>
                    </a:p>
                  </a:txBody>
                  <a:tcPr marL="9525" marR="9525" marT="9525" marB="0" anchor="ctr">
                    <a:noFill/>
                  </a:tcPr>
                </a:tc>
                <a:tc>
                  <a:txBody>
                    <a:bodyPr/>
                    <a:lstStyle/>
                    <a:p>
                      <a:pPr algn="ctr" fontAlgn="ctr"/>
                      <a:r>
                        <a:rPr lang="en-US" sz="1000" u="none" strike="noStrike">
                          <a:effectLst/>
                        </a:rPr>
                        <a:t>% of  Premium</a:t>
                      </a:r>
                      <a:endParaRPr lang="en-US" sz="1000" b="1" i="0" u="none" strike="noStrike">
                        <a:solidFill>
                          <a:srgbClr val="000080"/>
                        </a:solidFill>
                        <a:effectLst/>
                        <a:latin typeface="Verdana" panose="020B0604030504040204" pitchFamily="34" charset="0"/>
                      </a:endParaRPr>
                    </a:p>
                  </a:txBody>
                  <a:tcPr marL="9525" marR="9525" marT="9525" marB="0" anchor="ctr">
                    <a:noFill/>
                  </a:tcPr>
                </a:tc>
                <a:tc>
                  <a:txBody>
                    <a:bodyPr/>
                    <a:lstStyle/>
                    <a:p>
                      <a:pPr algn="ctr" fontAlgn="ctr"/>
                      <a:r>
                        <a:rPr lang="en-US" sz="1000" u="none" strike="noStrike">
                          <a:effectLst/>
                        </a:rPr>
                        <a:t>Average Premium</a:t>
                      </a:r>
                      <a:endParaRPr lang="en-US" sz="1000" b="1" i="0" u="none" strike="noStrike">
                        <a:solidFill>
                          <a:srgbClr val="000080"/>
                        </a:solidFill>
                        <a:effectLst/>
                        <a:latin typeface="Verdana" panose="020B0604030504040204" pitchFamily="34" charset="0"/>
                      </a:endParaRPr>
                    </a:p>
                  </a:txBody>
                  <a:tcPr marL="9525" marR="9525" marT="9525" marB="0" anchor="ctr">
                    <a:noFill/>
                  </a:tcPr>
                </a:tc>
                <a:extLst>
                  <a:ext uri="{0D108BD9-81ED-4DB2-BD59-A6C34878D82A}">
                    <a16:rowId xmlns:a16="http://schemas.microsoft.com/office/drawing/2014/main" val="834136352"/>
                  </a:ext>
                </a:extLst>
              </a:tr>
              <a:tr h="409449">
                <a:tc>
                  <a:txBody>
                    <a:bodyPr/>
                    <a:lstStyle/>
                    <a:p>
                      <a:pPr algn="l" fontAlgn="b"/>
                      <a:r>
                        <a:rPr lang="en-US" sz="1000" u="none" strike="noStrike">
                          <a:effectLst/>
                        </a:rPr>
                        <a:t>$1-$2499</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5,663</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63%</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$6,588,993 </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15%</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$1,164 </a:t>
                      </a:r>
                      <a:endParaRPr lang="en-US" sz="1000" b="0" i="0" u="none" strike="noStrike">
                        <a:solidFill>
                          <a:srgbClr val="000080"/>
                        </a:solidFill>
                        <a:effectLst/>
                        <a:latin typeface="Verdana" panose="020B0604030504040204" pitchFamily="34" charset="0"/>
                      </a:endParaRPr>
                    </a:p>
                  </a:txBody>
                  <a:tcPr marL="9525" marR="9525" marT="9525" marB="0" anchor="b">
                    <a:noFill/>
                  </a:tcPr>
                </a:tc>
                <a:extLst>
                  <a:ext uri="{0D108BD9-81ED-4DB2-BD59-A6C34878D82A}">
                    <a16:rowId xmlns:a16="http://schemas.microsoft.com/office/drawing/2014/main" val="2380297876"/>
                  </a:ext>
                </a:extLst>
              </a:tr>
              <a:tr h="409449">
                <a:tc>
                  <a:txBody>
                    <a:bodyPr/>
                    <a:lstStyle/>
                    <a:p>
                      <a:pPr algn="l" fontAlgn="b"/>
                      <a:r>
                        <a:rPr lang="en-US" sz="1000" u="none" strike="noStrike">
                          <a:effectLst/>
                        </a:rPr>
                        <a:t>No surcharge subtotal</a:t>
                      </a:r>
                      <a:endParaRPr lang="en-US" sz="1000" b="0" i="1"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5,663</a:t>
                      </a:r>
                      <a:endParaRPr lang="en-US" sz="1000" b="0" i="1"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63%</a:t>
                      </a:r>
                      <a:endParaRPr lang="en-US" sz="1000" b="0" i="1"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$6,588,993 </a:t>
                      </a:r>
                      <a:endParaRPr lang="en-US" sz="1000" b="0" i="1"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15%</a:t>
                      </a:r>
                      <a:endParaRPr lang="en-US" sz="1000" b="0" i="1" u="none" strike="noStrike">
                        <a:solidFill>
                          <a:srgbClr val="000080"/>
                        </a:solidFill>
                        <a:effectLst/>
                        <a:latin typeface="Verdana" panose="020B0604030504040204" pitchFamily="34" charset="0"/>
                      </a:endParaRPr>
                    </a:p>
                  </a:txBody>
                  <a:tcPr marL="9525" marR="9525" marT="9525" marB="0" anchor="b">
                    <a:noFill/>
                  </a:tcPr>
                </a:tc>
                <a:tc>
                  <a:txBody>
                    <a:bodyPr/>
                    <a:lstStyle/>
                    <a:p>
                      <a:pPr algn="l" fontAlgn="b"/>
                      <a:r>
                        <a:rPr lang="en-US" sz="1000" u="none" strike="noStrike">
                          <a:effectLst/>
                        </a:rPr>
                        <a:t> </a:t>
                      </a:r>
                      <a:endParaRPr lang="en-US" sz="1000" b="0" i="1" u="none" strike="noStrike">
                        <a:solidFill>
                          <a:srgbClr val="000080"/>
                        </a:solidFill>
                        <a:effectLst/>
                        <a:latin typeface="Verdana" panose="020B0604030504040204" pitchFamily="34" charset="0"/>
                      </a:endParaRPr>
                    </a:p>
                  </a:txBody>
                  <a:tcPr marL="9525" marR="9525" marT="9525" marB="0" anchor="b">
                    <a:noFill/>
                  </a:tcPr>
                </a:tc>
                <a:extLst>
                  <a:ext uri="{0D108BD9-81ED-4DB2-BD59-A6C34878D82A}">
                    <a16:rowId xmlns:a16="http://schemas.microsoft.com/office/drawing/2014/main" val="4003389107"/>
                  </a:ext>
                </a:extLst>
              </a:tr>
              <a:tr h="409449">
                <a:tc>
                  <a:txBody>
                    <a:bodyPr/>
                    <a:lstStyle/>
                    <a:p>
                      <a:pPr algn="l" fontAlgn="b"/>
                      <a:r>
                        <a:rPr lang="en-US" sz="1000" u="none" strike="noStrike">
                          <a:effectLst/>
                        </a:rPr>
                        <a:t>$2,500-$9,999</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2,432</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27%</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$11,840,908 </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27%</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$4,869 </a:t>
                      </a:r>
                      <a:endParaRPr lang="en-US" sz="1000" b="0" i="0" u="none" strike="noStrike">
                        <a:solidFill>
                          <a:srgbClr val="000080"/>
                        </a:solidFill>
                        <a:effectLst/>
                        <a:latin typeface="Verdana" panose="020B0604030504040204" pitchFamily="34" charset="0"/>
                      </a:endParaRPr>
                    </a:p>
                  </a:txBody>
                  <a:tcPr marL="9525" marR="9525" marT="9525" marB="0" anchor="b">
                    <a:noFill/>
                  </a:tcPr>
                </a:tc>
                <a:extLst>
                  <a:ext uri="{0D108BD9-81ED-4DB2-BD59-A6C34878D82A}">
                    <a16:rowId xmlns:a16="http://schemas.microsoft.com/office/drawing/2014/main" val="1550362336"/>
                  </a:ext>
                </a:extLst>
              </a:tr>
              <a:tr h="409449">
                <a:tc>
                  <a:txBody>
                    <a:bodyPr/>
                    <a:lstStyle/>
                    <a:p>
                      <a:pPr algn="l" fontAlgn="b"/>
                      <a:r>
                        <a:rPr lang="en-US" sz="1000" u="none" strike="noStrike">
                          <a:effectLst/>
                        </a:rPr>
                        <a:t>$10,000-$49,999</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775</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9%</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$15,500,295 </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36%</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$20,000 </a:t>
                      </a:r>
                      <a:endParaRPr lang="en-US" sz="1000" b="0" i="0" u="none" strike="noStrike">
                        <a:solidFill>
                          <a:srgbClr val="000080"/>
                        </a:solidFill>
                        <a:effectLst/>
                        <a:latin typeface="Verdana" panose="020B0604030504040204" pitchFamily="34" charset="0"/>
                      </a:endParaRPr>
                    </a:p>
                  </a:txBody>
                  <a:tcPr marL="9525" marR="9525" marT="9525" marB="0" anchor="b">
                    <a:noFill/>
                  </a:tcPr>
                </a:tc>
                <a:extLst>
                  <a:ext uri="{0D108BD9-81ED-4DB2-BD59-A6C34878D82A}">
                    <a16:rowId xmlns:a16="http://schemas.microsoft.com/office/drawing/2014/main" val="3323573885"/>
                  </a:ext>
                </a:extLst>
              </a:tr>
              <a:tr h="409449">
                <a:tc>
                  <a:txBody>
                    <a:bodyPr/>
                    <a:lstStyle/>
                    <a:p>
                      <a:pPr algn="l" fontAlgn="b"/>
                      <a:r>
                        <a:rPr lang="en-US" sz="1000" u="none" strike="noStrike">
                          <a:effectLst/>
                        </a:rPr>
                        <a:t>$50,000-$99,999</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76</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$5,231,144 </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12%</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$68,831 </a:t>
                      </a:r>
                      <a:endParaRPr lang="en-US" sz="1000" b="0" i="0" u="none" strike="noStrike">
                        <a:solidFill>
                          <a:srgbClr val="000080"/>
                        </a:solidFill>
                        <a:effectLst/>
                        <a:latin typeface="Verdana" panose="020B0604030504040204" pitchFamily="34" charset="0"/>
                      </a:endParaRPr>
                    </a:p>
                  </a:txBody>
                  <a:tcPr marL="9525" marR="9525" marT="9525" marB="0" anchor="b">
                    <a:noFill/>
                  </a:tcPr>
                </a:tc>
                <a:extLst>
                  <a:ext uri="{0D108BD9-81ED-4DB2-BD59-A6C34878D82A}">
                    <a16:rowId xmlns:a16="http://schemas.microsoft.com/office/drawing/2014/main" val="1383848063"/>
                  </a:ext>
                </a:extLst>
              </a:tr>
              <a:tr h="409449">
                <a:tc>
                  <a:txBody>
                    <a:bodyPr/>
                    <a:lstStyle/>
                    <a:p>
                      <a:pPr algn="l" fontAlgn="b"/>
                      <a:r>
                        <a:rPr lang="en-US" sz="1000" u="none" strike="noStrike">
                          <a:effectLst/>
                        </a:rPr>
                        <a:t>$100,000-$249,999</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27</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0%</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$3,726,519 </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9%</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$138,019 </a:t>
                      </a:r>
                      <a:endParaRPr lang="en-US" sz="1000" b="0" i="0" u="none" strike="noStrike">
                        <a:solidFill>
                          <a:srgbClr val="000080"/>
                        </a:solidFill>
                        <a:effectLst/>
                        <a:latin typeface="Verdana" panose="020B0604030504040204" pitchFamily="34" charset="0"/>
                      </a:endParaRPr>
                    </a:p>
                  </a:txBody>
                  <a:tcPr marL="9525" marR="9525" marT="9525" marB="0" anchor="b">
                    <a:noFill/>
                  </a:tcPr>
                </a:tc>
                <a:extLst>
                  <a:ext uri="{0D108BD9-81ED-4DB2-BD59-A6C34878D82A}">
                    <a16:rowId xmlns:a16="http://schemas.microsoft.com/office/drawing/2014/main" val="1936253984"/>
                  </a:ext>
                </a:extLst>
              </a:tr>
              <a:tr h="409449">
                <a:tc>
                  <a:txBody>
                    <a:bodyPr/>
                    <a:lstStyle/>
                    <a:p>
                      <a:pPr algn="l" fontAlgn="b"/>
                      <a:r>
                        <a:rPr lang="en-US" sz="1000" u="none" strike="noStrike">
                          <a:effectLst/>
                        </a:rPr>
                        <a:t>$250,000+</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0.0%</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$318,445 </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$318,445 </a:t>
                      </a:r>
                      <a:endParaRPr lang="en-US" sz="1000" b="0" i="0" u="none" strike="noStrike">
                        <a:solidFill>
                          <a:srgbClr val="000080"/>
                        </a:solidFill>
                        <a:effectLst/>
                        <a:latin typeface="Verdana" panose="020B0604030504040204" pitchFamily="34" charset="0"/>
                      </a:endParaRPr>
                    </a:p>
                  </a:txBody>
                  <a:tcPr marL="9525" marR="9525" marT="9525" marB="0" anchor="b">
                    <a:noFill/>
                  </a:tcPr>
                </a:tc>
                <a:extLst>
                  <a:ext uri="{0D108BD9-81ED-4DB2-BD59-A6C34878D82A}">
                    <a16:rowId xmlns:a16="http://schemas.microsoft.com/office/drawing/2014/main" val="2701411655"/>
                  </a:ext>
                </a:extLst>
              </a:tr>
              <a:tr h="409449">
                <a:tc>
                  <a:txBody>
                    <a:bodyPr/>
                    <a:lstStyle/>
                    <a:p>
                      <a:pPr algn="l" fontAlgn="b"/>
                      <a:r>
                        <a:rPr lang="en-US" sz="1000" u="none" strike="noStrike">
                          <a:effectLst/>
                        </a:rPr>
                        <a:t>With surcharge subtotal</a:t>
                      </a:r>
                      <a:endParaRPr lang="en-US" sz="1000" b="0" i="1"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3,311</a:t>
                      </a:r>
                      <a:endParaRPr lang="en-US" sz="1000" b="0" i="1"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37%</a:t>
                      </a:r>
                      <a:endParaRPr lang="en-US" sz="1000" b="0" i="1"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$36,617,312 </a:t>
                      </a:r>
                      <a:endParaRPr lang="en-US" sz="1000" b="0" i="1"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85%</a:t>
                      </a:r>
                      <a:endParaRPr lang="en-US" sz="1000" b="0" i="1" u="none" strike="noStrike">
                        <a:solidFill>
                          <a:srgbClr val="000080"/>
                        </a:solidFill>
                        <a:effectLst/>
                        <a:latin typeface="Verdana" panose="020B0604030504040204" pitchFamily="34" charset="0"/>
                      </a:endParaRPr>
                    </a:p>
                  </a:txBody>
                  <a:tcPr marL="9525" marR="9525" marT="9525" marB="0" anchor="b">
                    <a:noFill/>
                  </a:tcPr>
                </a:tc>
                <a:tc>
                  <a:txBody>
                    <a:bodyPr/>
                    <a:lstStyle/>
                    <a:p>
                      <a:pPr algn="l" fontAlgn="b"/>
                      <a:r>
                        <a:rPr lang="en-US" sz="1000" u="none" strike="noStrike">
                          <a:effectLst/>
                        </a:rPr>
                        <a:t> </a:t>
                      </a:r>
                      <a:endParaRPr lang="en-US" sz="1000" b="0" i="1" u="none" strike="noStrike">
                        <a:solidFill>
                          <a:srgbClr val="000080"/>
                        </a:solidFill>
                        <a:effectLst/>
                        <a:latin typeface="Verdana" panose="020B0604030504040204" pitchFamily="34" charset="0"/>
                      </a:endParaRPr>
                    </a:p>
                  </a:txBody>
                  <a:tcPr marL="9525" marR="9525" marT="9525" marB="0" anchor="b">
                    <a:noFill/>
                  </a:tcPr>
                </a:tc>
                <a:extLst>
                  <a:ext uri="{0D108BD9-81ED-4DB2-BD59-A6C34878D82A}">
                    <a16:rowId xmlns:a16="http://schemas.microsoft.com/office/drawing/2014/main" val="361797823"/>
                  </a:ext>
                </a:extLst>
              </a:tr>
              <a:tr h="409449">
                <a:tc>
                  <a:txBody>
                    <a:bodyPr/>
                    <a:lstStyle/>
                    <a:p>
                      <a:pPr algn="l" fontAlgn="b"/>
                      <a:r>
                        <a:rPr lang="en-US" sz="1000" u="none" strike="noStrike">
                          <a:effectLst/>
                        </a:rPr>
                        <a:t>Totals</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8,974</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100%</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$43,206,305 </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100%</a:t>
                      </a:r>
                      <a:endParaRPr lang="en-US" sz="1000" b="0" i="0" u="none" strike="noStrike">
                        <a:solidFill>
                          <a:srgbClr val="000080"/>
                        </a:solidFill>
                        <a:effectLst/>
                        <a:latin typeface="Verdana" panose="020B0604030504040204" pitchFamily="34" charset="0"/>
                      </a:endParaRPr>
                    </a:p>
                  </a:txBody>
                  <a:tcPr marL="9525" marR="9525" marT="9525" marB="0" anchor="b">
                    <a:noFill/>
                  </a:tcPr>
                </a:tc>
                <a:tc>
                  <a:txBody>
                    <a:bodyPr/>
                    <a:lstStyle/>
                    <a:p>
                      <a:pPr algn="r" fontAlgn="b"/>
                      <a:r>
                        <a:rPr lang="en-US" sz="1000" u="none" strike="noStrike">
                          <a:effectLst/>
                        </a:rPr>
                        <a:t>$4,815 </a:t>
                      </a:r>
                      <a:endParaRPr lang="en-US" sz="1000" b="0" i="0" u="none" strike="noStrike">
                        <a:solidFill>
                          <a:srgbClr val="000080"/>
                        </a:solidFill>
                        <a:effectLst/>
                        <a:latin typeface="Verdana" panose="020B0604030504040204" pitchFamily="34" charset="0"/>
                      </a:endParaRPr>
                    </a:p>
                  </a:txBody>
                  <a:tcPr marL="9525" marR="9525" marT="9525" marB="0" anchor="b">
                    <a:noFill/>
                  </a:tcPr>
                </a:tc>
                <a:extLst>
                  <a:ext uri="{0D108BD9-81ED-4DB2-BD59-A6C34878D82A}">
                    <a16:rowId xmlns:a16="http://schemas.microsoft.com/office/drawing/2014/main" val="173993143"/>
                  </a:ext>
                </a:extLst>
              </a:tr>
            </a:tbl>
          </a:graphicData>
        </a:graphic>
      </p:graphicFrame>
    </p:spTree>
    <p:extLst>
      <p:ext uri="{BB962C8B-B14F-4D97-AF65-F5344CB8AC3E}">
        <p14:creationId xmlns:p14="http://schemas.microsoft.com/office/powerpoint/2010/main" val="4157799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0" b="-10000"/>
          </a:stretch>
        </a:blip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8382055" y="1241266"/>
            <a:ext cx="3161016" cy="3153753"/>
          </a:xfrm>
          <a:prstGeom prst="rect">
            <a:avLst/>
          </a:prstGeom>
        </p:spPr>
        <p:txBody>
          <a:bodyPr vert="horz" lIns="91440" tIns="45720" rIns="91440" bIns="45720" rtlCol="0" anchor="b">
            <a:normAutofit/>
          </a:bodyPr>
          <a:lstStyle/>
          <a:p>
            <a:pPr marL="12700">
              <a:lnSpc>
                <a:spcPct val="90000"/>
              </a:lnSpc>
            </a:pPr>
            <a:r>
              <a:rPr lang="en-US" sz="5000" b="0" i="0" kern="1200" spc="-5">
                <a:solidFill>
                  <a:schemeClr val="tx1"/>
                </a:solidFill>
                <a:latin typeface="+mj-lt"/>
                <a:ea typeface="+mj-ea"/>
                <a:cs typeface="+mj-cs"/>
              </a:rPr>
              <a:t>Assigned</a:t>
            </a:r>
            <a:r>
              <a:rPr lang="en-US" sz="5000" b="0" i="0" kern="1200" spc="-15">
                <a:solidFill>
                  <a:schemeClr val="tx1"/>
                </a:solidFill>
                <a:latin typeface="+mj-lt"/>
                <a:ea typeface="+mj-ea"/>
                <a:cs typeface="+mj-cs"/>
              </a:rPr>
              <a:t> </a:t>
            </a:r>
            <a:r>
              <a:rPr lang="en-US" sz="5000" b="0" i="0" kern="1200" spc="-5">
                <a:solidFill>
                  <a:schemeClr val="tx1"/>
                </a:solidFill>
                <a:latin typeface="+mj-lt"/>
                <a:ea typeface="+mj-ea"/>
                <a:cs typeface="+mj-cs"/>
              </a:rPr>
              <a:t>Risk</a:t>
            </a:r>
            <a:r>
              <a:rPr lang="en-US" sz="5000" b="0" i="0" kern="1200" spc="15">
                <a:solidFill>
                  <a:schemeClr val="tx1"/>
                </a:solidFill>
                <a:latin typeface="+mj-lt"/>
                <a:ea typeface="+mj-ea"/>
                <a:cs typeface="+mj-cs"/>
              </a:rPr>
              <a:t> </a:t>
            </a:r>
            <a:r>
              <a:rPr lang="en-US" sz="5000" b="0" i="0" kern="1200" spc="-30">
                <a:solidFill>
                  <a:schemeClr val="tx1"/>
                </a:solidFill>
                <a:latin typeface="+mj-lt"/>
                <a:ea typeface="+mj-ea"/>
                <a:cs typeface="+mj-cs"/>
              </a:rPr>
              <a:t>Market</a:t>
            </a:r>
            <a:r>
              <a:rPr lang="en-US" sz="5000" b="0" i="0" kern="1200" spc="-5">
                <a:solidFill>
                  <a:schemeClr val="tx1"/>
                </a:solidFill>
                <a:latin typeface="+mj-lt"/>
                <a:ea typeface="+mj-ea"/>
                <a:cs typeface="+mj-cs"/>
              </a:rPr>
              <a:t> </a:t>
            </a:r>
            <a:r>
              <a:rPr lang="en-US" sz="5000" b="0" i="0" kern="1200" spc="-15">
                <a:solidFill>
                  <a:schemeClr val="tx1"/>
                </a:solidFill>
                <a:latin typeface="+mj-lt"/>
                <a:ea typeface="+mj-ea"/>
                <a:cs typeface="+mj-cs"/>
              </a:rPr>
              <a:t>Share</a:t>
            </a:r>
            <a:endParaRPr lang="en-US" sz="5000" b="0" i="0" kern="1200">
              <a:solidFill>
                <a:schemeClr val="tx1"/>
              </a:solidFill>
              <a:latin typeface="+mj-lt"/>
              <a:ea typeface="+mj-ea"/>
              <a:cs typeface="+mj-cs"/>
            </a:endParaRPr>
          </a:p>
        </p:txBody>
      </p:sp>
      <p:sp>
        <p:nvSpPr>
          <p:cNvPr id="5" name="Slide Number Placeholder 4">
            <a:extLst>
              <a:ext uri="{FF2B5EF4-FFF2-40B4-BE49-F238E27FC236}">
                <a16:creationId xmlns:a16="http://schemas.microsoft.com/office/drawing/2014/main" id="{4170AB95-DE9D-4CEE-A1D0-DC96047DD092}"/>
              </a:ext>
            </a:extLst>
          </p:cNvPr>
          <p:cNvSpPr>
            <a:spLocks noGrp="1"/>
          </p:cNvSpPr>
          <p:nvPr>
            <p:ph type="sldNum" sz="quarter" idx="12"/>
          </p:nvPr>
        </p:nvSpPr>
        <p:spPr>
          <a:xfrm>
            <a:off x="10342708" y="295729"/>
            <a:ext cx="838199" cy="767687"/>
          </a:xfrm>
        </p:spPr>
        <p:txBody>
          <a:bodyPr vert="horz" lIns="91440" tIns="45720" rIns="91440" bIns="45720" rtlCol="0" anchor="b">
            <a:normAutofit/>
          </a:bodyPr>
          <a:lstStyle/>
          <a:p>
            <a:pPr defTabSz="914400">
              <a:spcAft>
                <a:spcPts val="600"/>
              </a:spcAft>
            </a:pPr>
            <a:fld id="{81D60167-4931-47E6-BA6A-407CBD079E47}" type="slidenum">
              <a:rPr lang="en-US">
                <a:solidFill>
                  <a:srgbClr val="FFFFFF"/>
                </a:solidFill>
              </a:rPr>
              <a:pPr defTabSz="914400">
                <a:spcAft>
                  <a:spcPts val="600"/>
                </a:spcAft>
              </a:pPr>
              <a:t>19</a:t>
            </a:fld>
            <a:endParaRPr lang="en-US">
              <a:solidFill>
                <a:srgbClr val="FFFFFF"/>
              </a:solidFill>
            </a:endParaRPr>
          </a:p>
        </p:txBody>
      </p:sp>
      <p:pic>
        <p:nvPicPr>
          <p:cNvPr id="2" name="object 2"/>
          <p:cNvPicPr/>
          <p:nvPr/>
        </p:nvPicPr>
        <p:blipFill>
          <a:blip r:embed="rId3" cstate="print"/>
          <a:stretch>
            <a:fillRect/>
          </a:stretch>
        </p:blipFill>
        <p:spPr>
          <a:xfrm>
            <a:off x="693419" y="5614415"/>
            <a:ext cx="1629156" cy="743712"/>
          </a:xfrm>
          <a:prstGeom prst="rect">
            <a:avLst/>
          </a:prstGeom>
        </p:spPr>
      </p:pic>
      <p:pic>
        <p:nvPicPr>
          <p:cNvPr id="3" name="object 3"/>
          <p:cNvPicPr/>
          <p:nvPr/>
        </p:nvPicPr>
        <p:blipFill>
          <a:blip r:embed="rId4" cstate="print"/>
          <a:stretch>
            <a:fillRect/>
          </a:stretch>
        </p:blipFill>
        <p:spPr>
          <a:xfrm>
            <a:off x="11541252" y="6121906"/>
            <a:ext cx="650747" cy="701040"/>
          </a:xfrm>
          <a:prstGeom prst="rect">
            <a:avLst/>
          </a:prstGeom>
        </p:spPr>
      </p:pic>
      <p:graphicFrame>
        <p:nvGraphicFramePr>
          <p:cNvPr id="7" name="Table 6">
            <a:extLst>
              <a:ext uri="{FF2B5EF4-FFF2-40B4-BE49-F238E27FC236}">
                <a16:creationId xmlns:a16="http://schemas.microsoft.com/office/drawing/2014/main" id="{2C1F2FB2-CC88-B80D-6AF1-FA88C14005B5}"/>
              </a:ext>
            </a:extLst>
          </p:cNvPr>
          <p:cNvGraphicFramePr>
            <a:graphicFrameLocks noGrp="1"/>
          </p:cNvGraphicFramePr>
          <p:nvPr>
            <p:extLst>
              <p:ext uri="{D42A27DB-BD31-4B8C-83A1-F6EECF244321}">
                <p14:modId xmlns:p14="http://schemas.microsoft.com/office/powerpoint/2010/main" val="4091744754"/>
              </p:ext>
            </p:extLst>
          </p:nvPr>
        </p:nvGraphicFramePr>
        <p:xfrm>
          <a:off x="534839" y="799382"/>
          <a:ext cx="7221926" cy="4675668"/>
        </p:xfrm>
        <a:graphic>
          <a:graphicData uri="http://schemas.openxmlformats.org/drawingml/2006/table">
            <a:tbl>
              <a:tblPr firstRow="1" bandRow="1"/>
              <a:tblGrid>
                <a:gridCol w="472454">
                  <a:extLst>
                    <a:ext uri="{9D8B030D-6E8A-4147-A177-3AD203B41FA5}">
                      <a16:colId xmlns:a16="http://schemas.microsoft.com/office/drawing/2014/main" val="291064512"/>
                    </a:ext>
                  </a:extLst>
                </a:gridCol>
                <a:gridCol w="563709">
                  <a:extLst>
                    <a:ext uri="{9D8B030D-6E8A-4147-A177-3AD203B41FA5}">
                      <a16:colId xmlns:a16="http://schemas.microsoft.com/office/drawing/2014/main" val="2000693072"/>
                    </a:ext>
                  </a:extLst>
                </a:gridCol>
                <a:gridCol w="859657">
                  <a:extLst>
                    <a:ext uri="{9D8B030D-6E8A-4147-A177-3AD203B41FA5}">
                      <a16:colId xmlns:a16="http://schemas.microsoft.com/office/drawing/2014/main" val="811872128"/>
                    </a:ext>
                  </a:extLst>
                </a:gridCol>
                <a:gridCol w="1187776">
                  <a:extLst>
                    <a:ext uri="{9D8B030D-6E8A-4147-A177-3AD203B41FA5}">
                      <a16:colId xmlns:a16="http://schemas.microsoft.com/office/drawing/2014/main" val="3515452603"/>
                    </a:ext>
                  </a:extLst>
                </a:gridCol>
                <a:gridCol w="1306997">
                  <a:extLst>
                    <a:ext uri="{9D8B030D-6E8A-4147-A177-3AD203B41FA5}">
                      <a16:colId xmlns:a16="http://schemas.microsoft.com/office/drawing/2014/main" val="2363234361"/>
                    </a:ext>
                  </a:extLst>
                </a:gridCol>
                <a:gridCol w="1472639">
                  <a:extLst>
                    <a:ext uri="{9D8B030D-6E8A-4147-A177-3AD203B41FA5}">
                      <a16:colId xmlns:a16="http://schemas.microsoft.com/office/drawing/2014/main" val="3930931573"/>
                    </a:ext>
                  </a:extLst>
                </a:gridCol>
                <a:gridCol w="1358694">
                  <a:extLst>
                    <a:ext uri="{9D8B030D-6E8A-4147-A177-3AD203B41FA5}">
                      <a16:colId xmlns:a16="http://schemas.microsoft.com/office/drawing/2014/main" val="2477904788"/>
                    </a:ext>
                  </a:extLst>
                </a:gridCol>
              </a:tblGrid>
              <a:tr h="136736">
                <a:tc>
                  <a:txBody>
                    <a:bodyPr/>
                    <a:lstStyle/>
                    <a:p>
                      <a:pPr algn="ctr" fontAlgn="b"/>
                      <a:r>
                        <a:rPr lang="en-US" sz="600" b="1" i="0" u="none" strike="noStrike">
                          <a:effectLst/>
                          <a:latin typeface="Verdana" panose="020B0604030504040204" pitchFamily="34" charset="0"/>
                        </a:rPr>
                        <a:t>Cal Year</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600" b="1" i="0" u="none" strike="noStrike">
                          <a:effectLst/>
                          <a:latin typeface="Verdana" panose="020B0604030504040204" pitchFamily="34" charset="0"/>
                        </a:rPr>
                        <a:t>AR Share</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600" b="1" i="0" u="none" strike="noStrike">
                          <a:effectLst/>
                          <a:latin typeface="Verdana" panose="020B0604030504040204" pitchFamily="34" charset="0"/>
                        </a:rPr>
                        <a:t>AR Premium</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600" b="1" i="0" u="none" strike="noStrike">
                          <a:effectLst/>
                          <a:latin typeface="Verdana" panose="020B0604030504040204" pitchFamily="34" charset="0"/>
                        </a:rPr>
                        <a:t>AR Premium % Change</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600" b="1" i="0" u="none" strike="noStrike">
                          <a:effectLst/>
                          <a:latin typeface="Verdana" panose="020B0604030504040204" pitchFamily="34" charset="0"/>
                        </a:rPr>
                        <a:t>State Direct Prem Written</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600" b="1" i="0" u="none" strike="noStrike">
                          <a:effectLst/>
                          <a:latin typeface="Verdana" panose="020B0604030504040204" pitchFamily="34" charset="0"/>
                        </a:rPr>
                        <a:t>Net Underwriting Gain (Loss)</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600" b="1" i="0" u="none" strike="noStrike">
                          <a:effectLst/>
                          <a:latin typeface="Verdana" panose="020B0604030504040204" pitchFamily="34" charset="0"/>
                        </a:rPr>
                        <a:t>Voluntary Market Premium</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975995615"/>
                  </a:ext>
                </a:extLst>
              </a:tr>
              <a:tr h="148406">
                <a:tc>
                  <a:txBody>
                    <a:bodyPr/>
                    <a:lstStyle/>
                    <a:p>
                      <a:pPr algn="r" fontAlgn="b"/>
                      <a:r>
                        <a:rPr lang="en-US" sz="600" b="0" i="0" u="none" strike="noStrike">
                          <a:effectLst/>
                          <a:latin typeface="Verdana" panose="020B0604030504040204" pitchFamily="34" charset="0"/>
                        </a:rPr>
                        <a:t>1991</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17.6%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102,770,000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66010294"/>
                  </a:ext>
                </a:extLst>
              </a:tr>
              <a:tr h="148406">
                <a:tc>
                  <a:txBody>
                    <a:bodyPr/>
                    <a:lstStyle/>
                    <a:p>
                      <a:pPr algn="r" fontAlgn="b"/>
                      <a:r>
                        <a:rPr lang="en-US" sz="600" b="0" i="0" u="none" strike="noStrike">
                          <a:effectLst/>
                          <a:latin typeface="Verdana" panose="020B0604030504040204" pitchFamily="34" charset="0"/>
                        </a:rPr>
                        <a:t>1992</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17.3%</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94,570,000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-8%</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8385839"/>
                  </a:ext>
                </a:extLst>
              </a:tr>
              <a:tr h="148406">
                <a:tc>
                  <a:txBody>
                    <a:bodyPr/>
                    <a:lstStyle/>
                    <a:p>
                      <a:pPr algn="r" fontAlgn="b"/>
                      <a:r>
                        <a:rPr lang="en-US" sz="600" b="0" i="0" u="none" strike="noStrike">
                          <a:effectLst/>
                          <a:latin typeface="Verdana" panose="020B0604030504040204" pitchFamily="34" charset="0"/>
                        </a:rPr>
                        <a:t>1993</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14.7%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92,163,000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-3%</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38990050"/>
                  </a:ext>
                </a:extLst>
              </a:tr>
              <a:tr h="148406">
                <a:tc>
                  <a:txBody>
                    <a:bodyPr/>
                    <a:lstStyle/>
                    <a:p>
                      <a:pPr algn="r" fontAlgn="b"/>
                      <a:r>
                        <a:rPr lang="en-US" sz="600" b="0" i="0" u="none" strike="noStrike">
                          <a:effectLst/>
                          <a:latin typeface="Verdana" panose="020B0604030504040204" pitchFamily="34" charset="0"/>
                        </a:rPr>
                        <a:t>1994</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11.6%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72,244,000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-22%</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51332420"/>
                  </a:ext>
                </a:extLst>
              </a:tr>
              <a:tr h="148406">
                <a:tc>
                  <a:txBody>
                    <a:bodyPr/>
                    <a:lstStyle/>
                    <a:p>
                      <a:pPr algn="r" fontAlgn="b"/>
                      <a:r>
                        <a:rPr lang="en-US" sz="600" b="0" i="0" u="none" strike="noStrike">
                          <a:effectLst/>
                          <a:latin typeface="Verdana" panose="020B0604030504040204" pitchFamily="34" charset="0"/>
                        </a:rPr>
                        <a:t>1995</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6.4%</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39,123,000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-46%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77920469"/>
                  </a:ext>
                </a:extLst>
              </a:tr>
              <a:tr h="148406">
                <a:tc>
                  <a:txBody>
                    <a:bodyPr/>
                    <a:lstStyle/>
                    <a:p>
                      <a:pPr algn="r" fontAlgn="b"/>
                      <a:r>
                        <a:rPr lang="en-US" sz="600" b="0" i="0" u="none" strike="noStrike">
                          <a:effectLst/>
                          <a:latin typeface="Verdana" panose="020B0604030504040204" pitchFamily="34" charset="0"/>
                        </a:rPr>
                        <a:t>1996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4.8%</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25,910,000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-34%</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25817831"/>
                  </a:ext>
                </a:extLst>
              </a:tr>
              <a:tr h="148406">
                <a:tc>
                  <a:txBody>
                    <a:bodyPr/>
                    <a:lstStyle/>
                    <a:p>
                      <a:pPr algn="r" fontAlgn="b"/>
                      <a:r>
                        <a:rPr lang="en-US" sz="600" b="0" i="0" u="none" strike="noStrike">
                          <a:effectLst/>
                          <a:latin typeface="Verdana" panose="020B0604030504040204" pitchFamily="34" charset="0"/>
                        </a:rPr>
                        <a:t>1997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3.6%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18,615,000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-28%</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20382641"/>
                  </a:ext>
                </a:extLst>
              </a:tr>
              <a:tr h="148406">
                <a:tc>
                  <a:txBody>
                    <a:bodyPr/>
                    <a:lstStyle/>
                    <a:p>
                      <a:pPr algn="r" fontAlgn="b"/>
                      <a:r>
                        <a:rPr lang="en-US" sz="600" b="0" i="0" u="none" strike="noStrike">
                          <a:effectLst/>
                          <a:latin typeface="Verdana" panose="020B0604030504040204" pitchFamily="34" charset="0"/>
                        </a:rPr>
                        <a:t>1998</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2.7%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13,629,000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-27%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93496188"/>
                  </a:ext>
                </a:extLst>
              </a:tr>
              <a:tr h="148406">
                <a:tc>
                  <a:txBody>
                    <a:bodyPr/>
                    <a:lstStyle/>
                    <a:p>
                      <a:pPr algn="r" fontAlgn="b"/>
                      <a:r>
                        <a:rPr lang="en-US" sz="600" b="0" i="0" u="none" strike="noStrike">
                          <a:effectLst/>
                          <a:latin typeface="Verdana" panose="020B0604030504040204" pitchFamily="34" charset="0"/>
                        </a:rPr>
                        <a:t>1999</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2.0%</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10,335,000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-24%</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516,750,000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5,624,544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84262770"/>
                  </a:ext>
                </a:extLst>
              </a:tr>
              <a:tr h="148406">
                <a:tc>
                  <a:txBody>
                    <a:bodyPr/>
                    <a:lstStyle/>
                    <a:p>
                      <a:pPr algn="r" fontAlgn="b"/>
                      <a:r>
                        <a:rPr lang="en-US" sz="600" b="0" i="0" u="none" strike="noStrike">
                          <a:effectLst/>
                          <a:latin typeface="Verdana" panose="020B0604030504040204" pitchFamily="34" charset="0"/>
                        </a:rPr>
                        <a:t>2000</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3.0%</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18,230,241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76%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605,727,245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8,133,066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02309974"/>
                  </a:ext>
                </a:extLst>
              </a:tr>
              <a:tr h="148406">
                <a:tc>
                  <a:txBody>
                    <a:bodyPr/>
                    <a:lstStyle/>
                    <a:p>
                      <a:pPr algn="r" fontAlgn="b"/>
                      <a:r>
                        <a:rPr lang="en-US" sz="600" b="0" i="0" u="none" strike="noStrike">
                          <a:effectLst/>
                          <a:latin typeface="Verdana" panose="020B0604030504040204" pitchFamily="34" charset="0"/>
                        </a:rPr>
                        <a:t>2001</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5.6%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38,228,775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110%</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685,202,838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866,964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21566456"/>
                  </a:ext>
                </a:extLst>
              </a:tr>
              <a:tr h="148406">
                <a:tc>
                  <a:txBody>
                    <a:bodyPr/>
                    <a:lstStyle/>
                    <a:p>
                      <a:pPr algn="r" fontAlgn="b"/>
                      <a:r>
                        <a:rPr lang="en-US" sz="600" b="0" i="0" u="none" strike="noStrike">
                          <a:effectLst/>
                          <a:latin typeface="Verdana" panose="020B0604030504040204" pitchFamily="34" charset="0"/>
                        </a:rPr>
                        <a:t>2002</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9.2%</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64,089,267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68%</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699,695,935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2,305,158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31459266"/>
                  </a:ext>
                </a:extLst>
              </a:tr>
              <a:tr h="148406">
                <a:tc>
                  <a:txBody>
                    <a:bodyPr/>
                    <a:lstStyle/>
                    <a:p>
                      <a:pPr algn="r" fontAlgn="b"/>
                      <a:r>
                        <a:rPr lang="en-US" sz="600" b="0" i="0" u="none" strike="noStrike">
                          <a:effectLst/>
                          <a:latin typeface="Verdana" panose="020B0604030504040204" pitchFamily="34" charset="0"/>
                        </a:rPr>
                        <a:t>2003</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9.2%</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68,263,390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739,367,943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(10,164,793)</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830266"/>
                  </a:ext>
                </a:extLst>
              </a:tr>
              <a:tr h="148406">
                <a:tc>
                  <a:txBody>
                    <a:bodyPr/>
                    <a:lstStyle/>
                    <a:p>
                      <a:pPr algn="r" fontAlgn="b"/>
                      <a:r>
                        <a:rPr lang="en-US" sz="600" b="0" i="0" u="none" strike="noStrike">
                          <a:effectLst/>
                          <a:latin typeface="Verdana" panose="020B0604030504040204" pitchFamily="34" charset="0"/>
                        </a:rPr>
                        <a:t>2004</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8.6%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64,852,999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600" b="0" i="0" u="none" strike="noStrike">
                          <a:effectLst/>
                          <a:latin typeface="Verdana" panose="020B0604030504040204" pitchFamily="34" charset="0"/>
                        </a:rPr>
                        <a:t>-5%</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751,642,124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600" b="0" i="0" u="none" strike="noStrike">
                          <a:effectLst/>
                          <a:latin typeface="Verdana" panose="020B0604030504040204" pitchFamily="34" charset="0"/>
                        </a:rPr>
                        <a:t> $           2,801,518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endParaRPr lang="en-US" sz="800" b="0" i="0" u="none" strike="noStrike">
                        <a:effectLst/>
                        <a:latin typeface="Arial MT"/>
                      </a:endParaRPr>
                    </a:p>
                  </a:txBody>
                  <a:tcPr marL="3578" marR="3578" marT="357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0932661"/>
                  </a:ext>
                </a:extLst>
              </a:tr>
              <a:tr h="136736">
                <a:tc>
                  <a:txBody>
                    <a:bodyPr/>
                    <a:lstStyle/>
                    <a:p>
                      <a:pPr algn="r" fontAlgn="b"/>
                      <a:r>
                        <a:rPr lang="en-US" sz="600" b="0" i="0" u="none" strike="noStrike">
                          <a:effectLst/>
                          <a:latin typeface="Verdana" panose="020B0604030504040204" pitchFamily="34" charset="0"/>
                        </a:rPr>
                        <a:t>2005</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7.9%</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65,231,243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1%</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828,332,577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17,662,791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763,101,334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1655305"/>
                  </a:ext>
                </a:extLst>
              </a:tr>
              <a:tr h="136736">
                <a:tc>
                  <a:txBody>
                    <a:bodyPr/>
                    <a:lstStyle/>
                    <a:p>
                      <a:pPr algn="r" fontAlgn="b"/>
                      <a:r>
                        <a:rPr lang="en-US" sz="600" b="0" i="0" u="none" strike="noStrike">
                          <a:effectLst/>
                          <a:latin typeface="Verdana" panose="020B0604030504040204" pitchFamily="34" charset="0"/>
                        </a:rPr>
                        <a:t>2006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6.4%</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52,376,694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-20%</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823,965,699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(764,767)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771,589,005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249871"/>
                  </a:ext>
                </a:extLst>
              </a:tr>
              <a:tr h="136736">
                <a:tc>
                  <a:txBody>
                    <a:bodyPr/>
                    <a:lstStyle/>
                    <a:p>
                      <a:pPr algn="r" fontAlgn="b"/>
                      <a:r>
                        <a:rPr lang="en-US" sz="600" b="0" i="0" u="none" strike="noStrike">
                          <a:effectLst/>
                          <a:latin typeface="Verdana" panose="020B0604030504040204" pitchFamily="34" charset="0"/>
                        </a:rPr>
                        <a:t>2007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5.6%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44,614,150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-15%</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798,032,510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5,664,822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753,418,360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170141"/>
                  </a:ext>
                </a:extLst>
              </a:tr>
              <a:tr h="136736">
                <a:tc>
                  <a:txBody>
                    <a:bodyPr/>
                    <a:lstStyle/>
                    <a:p>
                      <a:pPr algn="r" fontAlgn="b"/>
                      <a:r>
                        <a:rPr lang="en-US" sz="600" b="0" i="0" u="none" strike="noStrike">
                          <a:effectLst/>
                          <a:latin typeface="Verdana" panose="020B0604030504040204" pitchFamily="34" charset="0"/>
                        </a:rPr>
                        <a:t>2008</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4.6%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33,611,682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-25%</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724,922,832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11,195,751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691,311,150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5013849"/>
                  </a:ext>
                </a:extLst>
              </a:tr>
              <a:tr h="136736">
                <a:tc>
                  <a:txBody>
                    <a:bodyPr/>
                    <a:lstStyle/>
                    <a:p>
                      <a:pPr algn="r" fontAlgn="b"/>
                      <a:r>
                        <a:rPr lang="en-US" sz="600" b="0" i="0" u="none" strike="noStrike">
                          <a:effectLst/>
                          <a:latin typeface="Verdana" panose="020B0604030504040204" pitchFamily="34" charset="0"/>
                        </a:rPr>
                        <a:t>2009</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4.4%</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28,100,929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-16%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631,794,246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3,629,255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603,693,317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27422"/>
                  </a:ext>
                </a:extLst>
              </a:tr>
              <a:tr h="136736">
                <a:tc>
                  <a:txBody>
                    <a:bodyPr/>
                    <a:lstStyle/>
                    <a:p>
                      <a:pPr algn="r" fontAlgn="b"/>
                      <a:r>
                        <a:rPr lang="en-US" sz="600" b="0" i="0" u="none" strike="noStrike">
                          <a:effectLst/>
                          <a:latin typeface="Verdana" panose="020B0604030504040204" pitchFamily="34" charset="0"/>
                        </a:rPr>
                        <a:t>2010</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4.2%</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26,488,048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626,460,483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(7,149,993)</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599,972,435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046908"/>
                  </a:ext>
                </a:extLst>
              </a:tr>
              <a:tr h="136736">
                <a:tc>
                  <a:txBody>
                    <a:bodyPr/>
                    <a:lstStyle/>
                    <a:p>
                      <a:pPr algn="r" fontAlgn="b"/>
                      <a:r>
                        <a:rPr lang="en-US" sz="600" b="0" i="0" u="none" strike="noStrike">
                          <a:effectLst/>
                          <a:latin typeface="Verdana" panose="020B0604030504040204" pitchFamily="34" charset="0"/>
                        </a:rPr>
                        <a:t>2011</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4.6%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32,286,876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22%</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703,203,981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(2,490,178)</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670,917,105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278626"/>
                  </a:ext>
                </a:extLst>
              </a:tr>
              <a:tr h="136736">
                <a:tc>
                  <a:txBody>
                    <a:bodyPr/>
                    <a:lstStyle/>
                    <a:p>
                      <a:pPr algn="r" fontAlgn="b"/>
                      <a:r>
                        <a:rPr lang="en-US" sz="600" b="0" i="0" u="none" strike="noStrike">
                          <a:effectLst/>
                          <a:latin typeface="Verdana" panose="020B0604030504040204" pitchFamily="34" charset="0"/>
                        </a:rPr>
                        <a:t>2012</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6.2%</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48,974,619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52%</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793,271,837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(909,027)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600" b="0" i="0" u="none" strike="noStrike">
                          <a:effectLst/>
                          <a:latin typeface="Verdana" panose="020B0604030504040204" pitchFamily="34" charset="0"/>
                        </a:rPr>
                        <a:t> $   744,297,218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029431"/>
                  </a:ext>
                </a:extLst>
              </a:tr>
              <a:tr h="136736">
                <a:tc>
                  <a:txBody>
                    <a:bodyPr/>
                    <a:lstStyle/>
                    <a:p>
                      <a:pPr algn="r" fontAlgn="b"/>
                      <a:r>
                        <a:rPr lang="en-US" sz="600" b="0" i="0" u="none" strike="noStrike">
                          <a:effectLst/>
                          <a:latin typeface="Verdana" panose="020B0604030504040204" pitchFamily="34" charset="0"/>
                        </a:rPr>
                        <a:t>2013</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7.9%</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66,623,485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36%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846,081,495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767,204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600" b="0" i="0" u="none" strike="noStrike">
                          <a:effectLst/>
                          <a:latin typeface="Verdana" panose="020B0604030504040204" pitchFamily="34" charset="0"/>
                        </a:rPr>
                        <a:t> $   779,458,010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6288079"/>
                  </a:ext>
                </a:extLst>
              </a:tr>
              <a:tr h="136736">
                <a:tc>
                  <a:txBody>
                    <a:bodyPr/>
                    <a:lstStyle/>
                    <a:p>
                      <a:pPr algn="r" fontAlgn="b"/>
                      <a:r>
                        <a:rPr lang="en-US" sz="600" b="0" i="0" u="none" strike="noStrike">
                          <a:effectLst/>
                          <a:latin typeface="Verdana" panose="020B0604030504040204" pitchFamily="34" charset="0"/>
                        </a:rPr>
                        <a:t>2014</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8.4%</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71,240,879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852,040,609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6,034,575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780,799,730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081569"/>
                  </a:ext>
                </a:extLst>
              </a:tr>
              <a:tr h="136736">
                <a:tc>
                  <a:txBody>
                    <a:bodyPr/>
                    <a:lstStyle/>
                    <a:p>
                      <a:pPr algn="r" fontAlgn="b"/>
                      <a:r>
                        <a:rPr lang="en-US" sz="600" b="0" i="0" u="none" strike="noStrike">
                          <a:effectLst/>
                          <a:latin typeface="Verdana" panose="020B0604030504040204" pitchFamily="34" charset="0"/>
                        </a:rPr>
                        <a:t>2015</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7.3%</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65,273,550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-8%</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890,051,036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8,937,148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824,777,486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9022336"/>
                  </a:ext>
                </a:extLst>
              </a:tr>
              <a:tr h="136736">
                <a:tc>
                  <a:txBody>
                    <a:bodyPr/>
                    <a:lstStyle/>
                    <a:p>
                      <a:pPr algn="r" fontAlgn="b"/>
                      <a:r>
                        <a:rPr lang="en-US" sz="600" b="0" i="0" u="none" strike="noStrike">
                          <a:effectLst/>
                          <a:latin typeface="Verdana" panose="020B0604030504040204" pitchFamily="34" charset="0"/>
                        </a:rPr>
                        <a:t>2016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6.9%</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60,560,892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876,183,269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21,009,821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815,622,378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101265"/>
                  </a:ext>
                </a:extLst>
              </a:tr>
              <a:tr h="136736">
                <a:tc>
                  <a:txBody>
                    <a:bodyPr/>
                    <a:lstStyle/>
                    <a:p>
                      <a:pPr algn="r" fontAlgn="b"/>
                      <a:r>
                        <a:rPr lang="en-US" sz="600" b="0" i="0" u="none" strike="noStrike">
                          <a:effectLst/>
                          <a:latin typeface="Verdana" panose="020B0604030504040204" pitchFamily="34" charset="0"/>
                        </a:rPr>
                        <a:t>2017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6.4%</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52,514,621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-13%</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825,801,646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8,752,476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773,287,025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5504693"/>
                  </a:ext>
                </a:extLst>
              </a:tr>
              <a:tr h="136736">
                <a:tc>
                  <a:txBody>
                    <a:bodyPr/>
                    <a:lstStyle/>
                    <a:p>
                      <a:pPr algn="r" fontAlgn="b"/>
                      <a:r>
                        <a:rPr lang="en-US" sz="600" b="0" i="0" u="none" strike="noStrike">
                          <a:effectLst/>
                          <a:latin typeface="Verdana" panose="020B0604030504040204" pitchFamily="34" charset="0"/>
                        </a:rPr>
                        <a:t>2018</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6.0%</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48,419,224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-8%</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801,818,746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8,465,746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753,399,522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9025923"/>
                  </a:ext>
                </a:extLst>
              </a:tr>
              <a:tr h="136736">
                <a:tc>
                  <a:txBody>
                    <a:bodyPr/>
                    <a:lstStyle/>
                    <a:p>
                      <a:pPr algn="r" fontAlgn="b"/>
                      <a:r>
                        <a:rPr lang="en-US" sz="600" b="0" i="0" u="none" strike="noStrike">
                          <a:effectLst/>
                          <a:latin typeface="Verdana" panose="020B0604030504040204" pitchFamily="34" charset="0"/>
                        </a:rPr>
                        <a:t>2019</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5.9%</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47,046,065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-3%</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799,364,256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4,114,297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752,318,191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554037"/>
                  </a:ext>
                </a:extLst>
              </a:tr>
              <a:tr h="136736">
                <a:tc>
                  <a:txBody>
                    <a:bodyPr/>
                    <a:lstStyle/>
                    <a:p>
                      <a:pPr algn="r" fontAlgn="b"/>
                      <a:r>
                        <a:rPr lang="en-US" sz="600" b="0" i="0" u="none" strike="noStrike">
                          <a:effectLst/>
                          <a:latin typeface="Verdana" panose="020B0604030504040204" pitchFamily="34" charset="0"/>
                        </a:rPr>
                        <a:t>2020</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5.8%</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43,696,226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756,063,622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11,297,843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712,367,396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589886"/>
                  </a:ext>
                </a:extLst>
              </a:tr>
              <a:tr h="136736">
                <a:tc>
                  <a:txBody>
                    <a:bodyPr/>
                    <a:lstStyle/>
                    <a:p>
                      <a:pPr algn="r" fontAlgn="b"/>
                      <a:r>
                        <a:rPr lang="en-US" sz="600" b="0" i="0" u="none" strike="noStrike">
                          <a:effectLst/>
                          <a:latin typeface="Verdana" panose="020B0604030504040204" pitchFamily="34" charset="0"/>
                        </a:rPr>
                        <a:t>2021</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5.6%</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43,386,591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-1%</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775,316,221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7,036,456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731,929,630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9809865"/>
                  </a:ext>
                </a:extLst>
              </a:tr>
              <a:tr h="136736">
                <a:tc>
                  <a:txBody>
                    <a:bodyPr/>
                    <a:lstStyle/>
                    <a:p>
                      <a:pPr algn="r" fontAlgn="b"/>
                      <a:r>
                        <a:rPr lang="en-US" sz="600" b="0" i="0" u="none" strike="noStrike">
                          <a:effectLst/>
                          <a:latin typeface="Verdana" panose="020B0604030504040204" pitchFamily="34" charset="0"/>
                        </a:rPr>
                        <a:t>2022</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5.5%</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46,209,794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effectLst/>
                          <a:latin typeface="Verdana" panose="020B0604030504040204" pitchFamily="34" charset="0"/>
                        </a:rPr>
                        <a:t>7%</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839,865,213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8,924,793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Verdana" panose="020B0604030504040204" pitchFamily="34" charset="0"/>
                        </a:rPr>
                        <a:t> $   793,655,419 </a:t>
                      </a:r>
                    </a:p>
                  </a:txBody>
                  <a:tcPr marL="3578" marR="3578" marT="3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264711"/>
                  </a:ext>
                </a:extLst>
              </a:tr>
            </a:tbl>
          </a:graphicData>
        </a:graphic>
      </p:graphicFrame>
    </p:spTree>
    <p:extLst>
      <p:ext uri="{BB962C8B-B14F-4D97-AF65-F5344CB8AC3E}">
        <p14:creationId xmlns:p14="http://schemas.microsoft.com/office/powerpoint/2010/main" val="997209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0188-D33E-4D3E-89CE-BE85EAB05263}"/>
              </a:ext>
            </a:extLst>
          </p:cNvPr>
          <p:cNvSpPr>
            <a:spLocks noGrp="1"/>
          </p:cNvSpPr>
          <p:nvPr>
            <p:ph type="title"/>
          </p:nvPr>
        </p:nvSpPr>
        <p:spPr>
          <a:xfrm>
            <a:off x="660654" y="533400"/>
            <a:ext cx="10870691" cy="430887"/>
          </a:xfrm>
        </p:spPr>
        <p:txBody>
          <a:bodyPr>
            <a:normAutofit fontScale="90000"/>
          </a:bodyPr>
          <a:lstStyle/>
          <a:p>
            <a:pPr algn="ctr"/>
            <a:r>
              <a:rPr lang="en-US" sz="2800">
                <a:solidFill>
                  <a:schemeClr val="bg1"/>
                </a:solidFill>
                <a:latin typeface="+mn-lt"/>
                <a:cs typeface="Arial" panose="020B0604020202020204" pitchFamily="34" charset="0"/>
              </a:rPr>
              <a:t>TABLE OF CONTENTS</a:t>
            </a:r>
          </a:p>
        </p:txBody>
      </p:sp>
      <p:sp>
        <p:nvSpPr>
          <p:cNvPr id="3" name="Text Placeholder 2">
            <a:extLst>
              <a:ext uri="{FF2B5EF4-FFF2-40B4-BE49-F238E27FC236}">
                <a16:creationId xmlns:a16="http://schemas.microsoft.com/office/drawing/2014/main" id="{A9F40FDB-DE08-440A-A221-AD4E462CFD9A}"/>
              </a:ext>
            </a:extLst>
          </p:cNvPr>
          <p:cNvSpPr>
            <a:spLocks noGrp="1"/>
          </p:cNvSpPr>
          <p:nvPr>
            <p:ph idx="1"/>
          </p:nvPr>
        </p:nvSpPr>
        <p:spPr>
          <a:xfrm>
            <a:off x="1964055" y="1163425"/>
            <a:ext cx="8263888" cy="4953000"/>
          </a:xfrm>
        </p:spPr>
        <p:txBody>
          <a:bodyPr>
            <a:normAutofit fontScale="70000" lnSpcReduction="20000"/>
          </a:bodyPr>
          <a:lstStyle/>
          <a:p>
            <a:pPr marL="0" indent="0" algn="l">
              <a:buNone/>
            </a:pPr>
            <a:r>
              <a:rPr lang="en-US">
                <a:solidFill>
                  <a:schemeClr val="accent6">
                    <a:lumMod val="75000"/>
                  </a:schemeClr>
                </a:solidFill>
              </a:rPr>
              <a:t>					</a:t>
            </a:r>
            <a:endParaRPr lang="en-US" b="1" u="sng">
              <a:solidFill>
                <a:schemeClr val="accent6">
                  <a:lumMod val="75000"/>
                </a:schemeClr>
              </a:solidFill>
            </a:endParaRPr>
          </a:p>
          <a:p>
            <a:pPr algn="l"/>
            <a:r>
              <a:rPr lang="en-US" sz="2900">
                <a:solidFill>
                  <a:schemeClr val="accent6">
                    <a:lumMod val="75000"/>
                  </a:schemeClr>
                </a:solidFill>
                <a:latin typeface="Calibri" panose="020F0502020204030204" pitchFamily="34" charset="0"/>
                <a:cs typeface="Calibri" panose="020F0502020204030204" pitchFamily="34" charset="0"/>
              </a:rPr>
              <a:t>Indiana Insurance Market			Page Numbers</a:t>
            </a:r>
          </a:p>
          <a:p>
            <a:pPr marL="285750" indent="-285750" algn="l">
              <a:buFont typeface="Arial" panose="020B0604020202020204" pitchFamily="34" charset="0"/>
              <a:buChar char="•"/>
            </a:pPr>
            <a:r>
              <a:rPr lang="en-US" sz="2900">
                <a:latin typeface="Calibri" panose="020F0502020204030204" pitchFamily="34" charset="0"/>
                <a:cs typeface="Calibri" panose="020F0502020204030204" pitchFamily="34" charset="0"/>
              </a:rPr>
              <a:t>Labor Market Overview				9</a:t>
            </a:r>
          </a:p>
          <a:p>
            <a:pPr marL="285750" indent="-285750" algn="l">
              <a:buFont typeface="Arial" panose="020B0604020202020204" pitchFamily="34" charset="0"/>
              <a:buChar char="•"/>
            </a:pPr>
            <a:r>
              <a:rPr lang="en-US" sz="2900">
                <a:latin typeface="Calibri" panose="020F0502020204030204" pitchFamily="34" charset="0"/>
                <a:cs typeface="Calibri" panose="020F0502020204030204" pitchFamily="34" charset="0"/>
              </a:rPr>
              <a:t>Premium &amp; Combined Ratios			10-13</a:t>
            </a:r>
          </a:p>
          <a:p>
            <a:pPr marL="285750" indent="-285750" algn="l">
              <a:buFont typeface="Arial" panose="020B0604020202020204" pitchFamily="34" charset="0"/>
              <a:buChar char="•"/>
            </a:pPr>
            <a:r>
              <a:rPr lang="en-US" sz="2900">
                <a:latin typeface="Calibri" panose="020F0502020204030204" pitchFamily="34" charset="0"/>
                <a:cs typeface="Calibri" panose="020F0502020204030204" pitchFamily="34" charset="0"/>
              </a:rPr>
              <a:t>Voluntary &amp; Assigned Risk			14-22</a:t>
            </a:r>
          </a:p>
          <a:p>
            <a:pPr algn="l"/>
            <a:endParaRPr lang="en-US" sz="2900">
              <a:latin typeface="Calibri" panose="020F0502020204030204" pitchFamily="34" charset="0"/>
              <a:cs typeface="Calibri" panose="020F0502020204030204" pitchFamily="34" charset="0"/>
            </a:endParaRPr>
          </a:p>
          <a:p>
            <a:pPr algn="l"/>
            <a:r>
              <a:rPr lang="en-US" sz="2900">
                <a:solidFill>
                  <a:schemeClr val="accent6">
                    <a:lumMod val="75000"/>
                  </a:schemeClr>
                </a:solidFill>
                <a:latin typeface="Calibri" panose="020F0502020204030204" pitchFamily="34" charset="0"/>
                <a:cs typeface="Calibri" panose="020F0502020204030204" pitchFamily="34" charset="0"/>
              </a:rPr>
              <a:t>Cost Drivers                                                                      </a:t>
            </a:r>
            <a:r>
              <a:rPr lang="en-US" sz="2900">
                <a:latin typeface="Calibri" panose="020F0502020204030204" pitchFamily="34" charset="0"/>
                <a:cs typeface="Calibri" panose="020F0502020204030204" pitchFamily="34" charset="0"/>
              </a:rPr>
              <a:t>22</a:t>
            </a:r>
          </a:p>
          <a:p>
            <a:pPr marL="285750" indent="-285750" algn="l">
              <a:buFont typeface="Arial" panose="020B0604020202020204" pitchFamily="34" charset="0"/>
              <a:buChar char="•"/>
            </a:pPr>
            <a:r>
              <a:rPr lang="en-US" sz="2900">
                <a:latin typeface="Calibri" panose="020F0502020204030204" pitchFamily="34" charset="0"/>
                <a:cs typeface="Calibri" panose="020F0502020204030204" pitchFamily="34" charset="0"/>
              </a:rPr>
              <a:t>Claim Frequency &amp; Severity			23-34</a:t>
            </a:r>
          </a:p>
          <a:p>
            <a:pPr marL="285750" indent="-285750" algn="l">
              <a:buFont typeface="Arial" panose="020B0604020202020204" pitchFamily="34" charset="0"/>
              <a:buChar char="•"/>
            </a:pPr>
            <a:r>
              <a:rPr lang="en-US" sz="2900">
                <a:latin typeface="Calibri" panose="020F0502020204030204" pitchFamily="34" charset="0"/>
                <a:cs typeface="Calibri" panose="020F0502020204030204" pitchFamily="34" charset="0"/>
              </a:rPr>
              <a:t>Claims by Injury Type				35-36</a:t>
            </a:r>
          </a:p>
          <a:p>
            <a:pPr marL="285750" indent="-285750" algn="l">
              <a:buFont typeface="Arial" panose="020B0604020202020204" pitchFamily="34" charset="0"/>
              <a:buChar char="•"/>
            </a:pPr>
            <a:r>
              <a:rPr lang="en-US" sz="2900">
                <a:latin typeface="Calibri" panose="020F0502020204030204" pitchFamily="34" charset="0"/>
                <a:cs typeface="Calibri" panose="020F0502020204030204" pitchFamily="34" charset="0"/>
              </a:rPr>
              <a:t>Claims Data					37-45</a:t>
            </a:r>
          </a:p>
          <a:p>
            <a:pPr algn="l"/>
            <a:endParaRPr lang="en-US" sz="2900">
              <a:latin typeface="Calibri" panose="020F0502020204030204" pitchFamily="34" charset="0"/>
              <a:cs typeface="Calibri" panose="020F0502020204030204" pitchFamily="34" charset="0"/>
            </a:endParaRPr>
          </a:p>
          <a:p>
            <a:pPr algn="l"/>
            <a:r>
              <a:rPr lang="en-US" sz="2900">
                <a:solidFill>
                  <a:schemeClr val="accent6">
                    <a:lumMod val="75000"/>
                  </a:schemeClr>
                </a:solidFill>
                <a:latin typeface="Calibri" panose="020F0502020204030204" pitchFamily="34" charset="0"/>
                <a:cs typeface="Calibri" panose="020F0502020204030204" pitchFamily="34" charset="0"/>
              </a:rPr>
              <a:t>Rate Filing                                                                         </a:t>
            </a:r>
            <a:r>
              <a:rPr lang="en-US" sz="2900">
                <a:latin typeface="Calibri" panose="020F0502020204030204" pitchFamily="34" charset="0"/>
                <a:cs typeface="Calibri" panose="020F0502020204030204" pitchFamily="34" charset="0"/>
              </a:rPr>
              <a:t>46</a:t>
            </a:r>
          </a:p>
          <a:p>
            <a:pPr marL="285750" indent="-285750" algn="l">
              <a:buFont typeface="Arial" panose="020B0604020202020204" pitchFamily="34" charset="0"/>
              <a:buChar char="•"/>
            </a:pPr>
            <a:r>
              <a:rPr lang="en-US" sz="2900">
                <a:latin typeface="Calibri" panose="020F0502020204030204" pitchFamily="34" charset="0"/>
                <a:cs typeface="Calibri" panose="020F0502020204030204" pitchFamily="34" charset="0"/>
              </a:rPr>
              <a:t>2024 Filing					47-50</a:t>
            </a:r>
          </a:p>
          <a:p>
            <a:pPr marL="285750" indent="-285750" algn="l">
              <a:buFont typeface="Arial" panose="020B0604020202020204" pitchFamily="34" charset="0"/>
              <a:buChar char="•"/>
            </a:pPr>
            <a:r>
              <a:rPr lang="en-US" sz="2900">
                <a:latin typeface="Calibri" panose="020F0502020204030204" pitchFamily="34" charset="0"/>
                <a:cs typeface="Calibri" panose="020F0502020204030204" pitchFamily="34" charset="0"/>
              </a:rPr>
              <a:t>Market Loss Cost/Rate Changes			51-53</a:t>
            </a:r>
          </a:p>
          <a:p>
            <a:pPr algn="l"/>
            <a:endParaRPr lang="en-US"/>
          </a:p>
        </p:txBody>
      </p:sp>
      <p:sp>
        <p:nvSpPr>
          <p:cNvPr id="5" name="Slide Number Placeholder 4">
            <a:extLst>
              <a:ext uri="{FF2B5EF4-FFF2-40B4-BE49-F238E27FC236}">
                <a16:creationId xmlns:a16="http://schemas.microsoft.com/office/drawing/2014/main" id="{5AAD6546-0A4A-47BC-AA63-62753EA479BA}"/>
              </a:ext>
            </a:extLst>
          </p:cNvPr>
          <p:cNvSpPr>
            <a:spLocks noGrp="1"/>
          </p:cNvSpPr>
          <p:nvPr>
            <p:ph type="sldNum" sz="quarter" idx="12"/>
          </p:nvPr>
        </p:nvSpPr>
        <p:spPr/>
        <p:txBody>
          <a:bodyPr/>
          <a:lstStyle/>
          <a:p>
            <a:pPr marL="38100">
              <a:lnSpc>
                <a:spcPts val="1240"/>
              </a:lnSpc>
            </a:pPr>
            <a:fld id="{81D60167-4931-47E6-BA6A-407CBD079E47}" type="slidenum">
              <a:rPr lang="en-US" smtClean="0"/>
              <a:t>2</a:t>
            </a:fld>
            <a:endParaRPr lang="en-US"/>
          </a:p>
        </p:txBody>
      </p:sp>
    </p:spTree>
    <p:extLst>
      <p:ext uri="{BB962C8B-B14F-4D97-AF65-F5344CB8AC3E}">
        <p14:creationId xmlns:p14="http://schemas.microsoft.com/office/powerpoint/2010/main" val="1980670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object 2"/>
          <p:cNvSpPr/>
          <p:nvPr/>
        </p:nvSpPr>
        <p:spPr>
          <a:xfrm>
            <a:off x="333756" y="218439"/>
            <a:ext cx="11565890" cy="1379452"/>
          </a:xfrm>
          <a:custGeom>
            <a:avLst/>
            <a:gdLst/>
            <a:ahLst/>
            <a:cxnLst/>
            <a:rect l="l" t="t" r="r" b="b"/>
            <a:pathLst>
              <a:path w="11565890" h="1969770">
                <a:moveTo>
                  <a:pt x="11515090" y="49530"/>
                </a:moveTo>
                <a:lnTo>
                  <a:pt x="50596" y="49530"/>
                </a:lnTo>
                <a:lnTo>
                  <a:pt x="50596" y="125730"/>
                </a:lnTo>
                <a:lnTo>
                  <a:pt x="63246" y="125730"/>
                </a:lnTo>
                <a:lnTo>
                  <a:pt x="63246" y="1906778"/>
                </a:lnTo>
                <a:lnTo>
                  <a:pt x="11502390" y="1906778"/>
                </a:lnTo>
                <a:lnTo>
                  <a:pt x="11502390" y="125730"/>
                </a:lnTo>
                <a:lnTo>
                  <a:pt x="11515090" y="125730"/>
                </a:lnTo>
                <a:lnTo>
                  <a:pt x="11515090" y="49530"/>
                </a:lnTo>
                <a:close/>
              </a:path>
              <a:path w="11565890" h="1969770">
                <a:moveTo>
                  <a:pt x="11565636" y="0"/>
                </a:moveTo>
                <a:lnTo>
                  <a:pt x="11540363" y="0"/>
                </a:lnTo>
                <a:lnTo>
                  <a:pt x="11540363" y="25400"/>
                </a:lnTo>
                <a:lnTo>
                  <a:pt x="11540363" y="1944370"/>
                </a:lnTo>
                <a:lnTo>
                  <a:pt x="25298" y="1944370"/>
                </a:lnTo>
                <a:lnTo>
                  <a:pt x="25298" y="25400"/>
                </a:lnTo>
                <a:lnTo>
                  <a:pt x="11540363" y="25400"/>
                </a:lnTo>
                <a:lnTo>
                  <a:pt x="11540363" y="0"/>
                </a:lnTo>
                <a:lnTo>
                  <a:pt x="0" y="0"/>
                </a:lnTo>
                <a:lnTo>
                  <a:pt x="0" y="25400"/>
                </a:lnTo>
                <a:lnTo>
                  <a:pt x="0" y="1944370"/>
                </a:lnTo>
                <a:lnTo>
                  <a:pt x="0" y="1969770"/>
                </a:lnTo>
                <a:lnTo>
                  <a:pt x="11565636" y="1969770"/>
                </a:lnTo>
                <a:lnTo>
                  <a:pt x="11565636" y="1944751"/>
                </a:lnTo>
                <a:lnTo>
                  <a:pt x="11565636" y="1944370"/>
                </a:lnTo>
                <a:lnTo>
                  <a:pt x="11565636" y="25400"/>
                </a:lnTo>
                <a:lnTo>
                  <a:pt x="11565636" y="24765"/>
                </a:lnTo>
                <a:lnTo>
                  <a:pt x="11565636" y="0"/>
                </a:lnTo>
                <a:close/>
              </a:path>
            </a:pathLst>
          </a:custGeom>
          <a:noFill/>
        </p:spPr>
        <p:txBody>
          <a:bodyPr wrap="square" lIns="0" tIns="0" rIns="0" bIns="0" rtlCol="0"/>
          <a:lstStyle/>
          <a:p>
            <a:endParaRPr/>
          </a:p>
        </p:txBody>
      </p:sp>
      <p:sp>
        <p:nvSpPr>
          <p:cNvPr id="3" name="object 3"/>
          <p:cNvSpPr txBox="1">
            <a:spLocks noGrp="1"/>
          </p:cNvSpPr>
          <p:nvPr>
            <p:ph type="title"/>
          </p:nvPr>
        </p:nvSpPr>
        <p:spPr>
          <a:xfrm>
            <a:off x="0" y="1"/>
            <a:ext cx="12192000" cy="877824"/>
          </a:xfrm>
          <a:prstGeom prst="rect">
            <a:avLst/>
          </a:prstGeom>
          <a:gradFill>
            <a:gsLst>
              <a:gs pos="0">
                <a:schemeClr val="accent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wrap="square" lIns="0" tIns="64135" rIns="0" bIns="0" rtlCol="0">
            <a:spAutoFit/>
          </a:bodyPr>
          <a:lstStyle/>
          <a:p>
            <a:pPr marL="4408805" marR="4394200" indent="-3810" algn="ctr">
              <a:lnSpc>
                <a:spcPts val="3240"/>
              </a:lnSpc>
              <a:spcBef>
                <a:spcPts val="505"/>
              </a:spcBef>
            </a:pPr>
            <a:r>
              <a:rPr sz="3000" b="1" spc="-25" dirty="0">
                <a:latin typeface="Calibri Light"/>
                <a:cs typeface="Calibri Light"/>
              </a:rPr>
              <a:t>Assigned </a:t>
            </a:r>
            <a:r>
              <a:rPr sz="3000" b="1" spc="-10" dirty="0">
                <a:latin typeface="Calibri Light"/>
                <a:cs typeface="Calibri Light"/>
              </a:rPr>
              <a:t>Risk </a:t>
            </a:r>
            <a:r>
              <a:rPr sz="3000" b="1" spc="-5" dirty="0">
                <a:latin typeface="Calibri Light"/>
                <a:cs typeface="Calibri Light"/>
              </a:rPr>
              <a:t> </a:t>
            </a:r>
            <a:r>
              <a:rPr sz="3000" b="1" spc="-254" dirty="0">
                <a:latin typeface="Calibri Light"/>
                <a:cs typeface="Calibri Light"/>
              </a:rPr>
              <a:t>T</a:t>
            </a:r>
            <a:r>
              <a:rPr sz="3000" b="1" spc="-10" dirty="0">
                <a:latin typeface="Calibri Light"/>
                <a:cs typeface="Calibri Light"/>
              </a:rPr>
              <a:t>a</a:t>
            </a:r>
            <a:r>
              <a:rPr sz="3000" b="1" spc="-135" dirty="0">
                <a:latin typeface="Calibri Light"/>
                <a:cs typeface="Calibri Light"/>
              </a:rPr>
              <a:t>k</a:t>
            </a:r>
            <a:r>
              <a:rPr sz="3000" b="1" spc="-20" dirty="0">
                <a:latin typeface="Calibri Light"/>
                <a:cs typeface="Calibri Light"/>
              </a:rPr>
              <a:t>e-</a:t>
            </a:r>
            <a:r>
              <a:rPr sz="3000" b="1" spc="-35" dirty="0">
                <a:latin typeface="Calibri Light"/>
                <a:cs typeface="Calibri Light"/>
              </a:rPr>
              <a:t>Ou</a:t>
            </a:r>
            <a:r>
              <a:rPr sz="3000" b="1" dirty="0">
                <a:latin typeface="Calibri Light"/>
                <a:cs typeface="Calibri Light"/>
              </a:rPr>
              <a:t>t</a:t>
            </a:r>
            <a:r>
              <a:rPr sz="3000" b="1" spc="-85" dirty="0">
                <a:latin typeface="Calibri Light"/>
                <a:cs typeface="Calibri Light"/>
              </a:rPr>
              <a:t> </a:t>
            </a:r>
            <a:r>
              <a:rPr lang="en-US" sz="3000" b="1" spc="-85" dirty="0">
                <a:latin typeface="Calibri Light"/>
                <a:cs typeface="Calibri Light"/>
              </a:rPr>
              <a:t>Credit </a:t>
            </a:r>
            <a:r>
              <a:rPr sz="3000" b="1" spc="-40" dirty="0">
                <a:latin typeface="Calibri Light"/>
                <a:cs typeface="Calibri Light"/>
              </a:rPr>
              <a:t>P</a:t>
            </a:r>
            <a:r>
              <a:rPr sz="3000" b="1" spc="-65" dirty="0">
                <a:latin typeface="Calibri Light"/>
                <a:cs typeface="Calibri Light"/>
              </a:rPr>
              <a:t>r</a:t>
            </a:r>
            <a:r>
              <a:rPr sz="3000" b="1" spc="-30" dirty="0">
                <a:latin typeface="Calibri Light"/>
                <a:cs typeface="Calibri Light"/>
              </a:rPr>
              <a:t>og</a:t>
            </a:r>
            <a:r>
              <a:rPr sz="3000" b="1" spc="-75" dirty="0">
                <a:latin typeface="Calibri Light"/>
                <a:cs typeface="Calibri Light"/>
              </a:rPr>
              <a:t>r</a:t>
            </a:r>
            <a:r>
              <a:rPr sz="3000" b="1" spc="-35" dirty="0">
                <a:latin typeface="Calibri Light"/>
                <a:cs typeface="Calibri Light"/>
              </a:rPr>
              <a:t>a</a:t>
            </a:r>
            <a:r>
              <a:rPr sz="3000" b="1" dirty="0">
                <a:latin typeface="Calibri Light"/>
                <a:cs typeface="Calibri Light"/>
              </a:rPr>
              <a:t>m</a:t>
            </a:r>
          </a:p>
        </p:txBody>
      </p:sp>
      <p:sp>
        <p:nvSpPr>
          <p:cNvPr id="5" name="Slide Number Placeholder 4">
            <a:extLst>
              <a:ext uri="{FF2B5EF4-FFF2-40B4-BE49-F238E27FC236}">
                <a16:creationId xmlns:a16="http://schemas.microsoft.com/office/drawing/2014/main" id="{2804E3C3-9D06-4F5A-9C1E-766E381D5488}"/>
              </a:ext>
            </a:extLst>
          </p:cNvPr>
          <p:cNvSpPr>
            <a:spLocks noGrp="1"/>
          </p:cNvSpPr>
          <p:nvPr>
            <p:ph type="sldNum" sz="quarter" idx="12"/>
          </p:nvPr>
        </p:nvSpPr>
        <p:spPr/>
        <p:txBody>
          <a:bodyPr/>
          <a:lstStyle/>
          <a:p>
            <a:pPr marL="38100">
              <a:lnSpc>
                <a:spcPts val="1240"/>
              </a:lnSpc>
            </a:pPr>
            <a:fld id="{81D60167-4931-47E6-BA6A-407CBD079E47}" type="slidenum">
              <a:rPr lang="en-US" smtClean="0"/>
              <a:t>20</a:t>
            </a:fld>
            <a:endParaRPr lang="en-US"/>
          </a:p>
        </p:txBody>
      </p:sp>
      <p:sp>
        <p:nvSpPr>
          <p:cNvPr id="4" name="object 4"/>
          <p:cNvSpPr/>
          <p:nvPr/>
        </p:nvSpPr>
        <p:spPr>
          <a:xfrm>
            <a:off x="2230373" y="1523238"/>
            <a:ext cx="7772400" cy="0"/>
          </a:xfrm>
          <a:custGeom>
            <a:avLst/>
            <a:gdLst/>
            <a:ahLst/>
            <a:cxnLst/>
            <a:rect l="l" t="t" r="r" b="b"/>
            <a:pathLst>
              <a:path w="7772400">
                <a:moveTo>
                  <a:pt x="0" y="0"/>
                </a:moveTo>
                <a:lnTo>
                  <a:pt x="7772400" y="0"/>
                </a:lnTo>
              </a:path>
            </a:pathLst>
          </a:custGeom>
          <a:ln w="22860">
            <a:solidFill>
              <a:srgbClr val="D9D9D9"/>
            </a:solidFill>
          </a:ln>
        </p:spPr>
        <p:txBody>
          <a:bodyPr wrap="square" lIns="0" tIns="0" rIns="0" bIns="0" rtlCol="0"/>
          <a:lstStyle/>
          <a:p>
            <a:endParaRPr/>
          </a:p>
        </p:txBody>
      </p:sp>
      <p:sp>
        <p:nvSpPr>
          <p:cNvPr id="12" name="TextBox 11">
            <a:extLst>
              <a:ext uri="{FF2B5EF4-FFF2-40B4-BE49-F238E27FC236}">
                <a16:creationId xmlns:a16="http://schemas.microsoft.com/office/drawing/2014/main" id="{B170D3D2-06C3-FC93-A637-33AFB78F75BD}"/>
              </a:ext>
            </a:extLst>
          </p:cNvPr>
          <p:cNvSpPr txBox="1"/>
          <p:nvPr/>
        </p:nvSpPr>
        <p:spPr>
          <a:xfrm>
            <a:off x="5036059" y="1489930"/>
            <a:ext cx="7391400" cy="369332"/>
          </a:xfrm>
          <a:prstGeom prst="rect">
            <a:avLst/>
          </a:prstGeom>
          <a:noFill/>
        </p:spPr>
        <p:txBody>
          <a:bodyPr wrap="square">
            <a:spAutoFit/>
          </a:bodyPr>
          <a:lstStyle/>
          <a:p>
            <a:r>
              <a:rPr lang="en-US" sz="1800" b="1" i="0" u="none" strike="noStrike" dirty="0">
                <a:effectLst/>
                <a:latin typeface="Verdana" panose="020B0604030504040204" pitchFamily="34" charset="0"/>
              </a:rPr>
              <a:t>   Year       Risks</a:t>
            </a:r>
            <a:r>
              <a:rPr lang="en-US" dirty="0"/>
              <a:t>                          </a:t>
            </a:r>
            <a:r>
              <a:rPr lang="en-US" sz="1800" b="1" i="0" u="none" strike="noStrike" dirty="0">
                <a:effectLst/>
                <a:latin typeface="Verdana" panose="020B0604030504040204" pitchFamily="34" charset="0"/>
              </a:rPr>
              <a:t>Premium</a:t>
            </a:r>
            <a:r>
              <a:rPr lang="en-US" dirty="0"/>
              <a:t>          </a:t>
            </a:r>
            <a:r>
              <a:rPr lang="en-US" sz="1800" b="1" i="0" u="none" strike="noStrike" dirty="0">
                <a:effectLst/>
                <a:latin typeface="Verdana" panose="020B0604030504040204" pitchFamily="34" charset="0"/>
              </a:rPr>
              <a:t>% Change</a:t>
            </a:r>
            <a:r>
              <a:rPr lang="en-US" dirty="0"/>
              <a:t> </a:t>
            </a:r>
          </a:p>
        </p:txBody>
      </p:sp>
      <p:graphicFrame>
        <p:nvGraphicFramePr>
          <p:cNvPr id="7" name="Table 6">
            <a:extLst>
              <a:ext uri="{FF2B5EF4-FFF2-40B4-BE49-F238E27FC236}">
                <a16:creationId xmlns:a16="http://schemas.microsoft.com/office/drawing/2014/main" id="{94D685C6-F344-1B84-8626-64FC81CAC7A1}"/>
              </a:ext>
            </a:extLst>
          </p:cNvPr>
          <p:cNvGraphicFramePr>
            <a:graphicFrameLocks noGrp="1"/>
          </p:cNvGraphicFramePr>
          <p:nvPr>
            <p:extLst>
              <p:ext uri="{D42A27DB-BD31-4B8C-83A1-F6EECF244321}">
                <p14:modId xmlns:p14="http://schemas.microsoft.com/office/powerpoint/2010/main" val="2401473221"/>
              </p:ext>
            </p:extLst>
          </p:nvPr>
        </p:nvGraphicFramePr>
        <p:xfrm>
          <a:off x="5233960" y="1892570"/>
          <a:ext cx="6282992" cy="3836055"/>
        </p:xfrm>
        <a:graphic>
          <a:graphicData uri="http://schemas.openxmlformats.org/drawingml/2006/table">
            <a:tbl>
              <a:tblPr>
                <a:tableStyleId>{5C22544A-7EE6-4342-B048-85BDC9FD1C3A}</a:tableStyleId>
              </a:tblPr>
              <a:tblGrid>
                <a:gridCol w="687353">
                  <a:extLst>
                    <a:ext uri="{9D8B030D-6E8A-4147-A177-3AD203B41FA5}">
                      <a16:colId xmlns:a16="http://schemas.microsoft.com/office/drawing/2014/main" val="1636694290"/>
                    </a:ext>
                  </a:extLst>
                </a:gridCol>
                <a:gridCol w="1321478">
                  <a:extLst>
                    <a:ext uri="{9D8B030D-6E8A-4147-A177-3AD203B41FA5}">
                      <a16:colId xmlns:a16="http://schemas.microsoft.com/office/drawing/2014/main" val="3388425901"/>
                    </a:ext>
                  </a:extLst>
                </a:gridCol>
                <a:gridCol w="2457127">
                  <a:extLst>
                    <a:ext uri="{9D8B030D-6E8A-4147-A177-3AD203B41FA5}">
                      <a16:colId xmlns:a16="http://schemas.microsoft.com/office/drawing/2014/main" val="3032207364"/>
                    </a:ext>
                  </a:extLst>
                </a:gridCol>
                <a:gridCol w="1817034">
                  <a:extLst>
                    <a:ext uri="{9D8B030D-6E8A-4147-A177-3AD203B41FA5}">
                      <a16:colId xmlns:a16="http://schemas.microsoft.com/office/drawing/2014/main" val="979777540"/>
                    </a:ext>
                  </a:extLst>
                </a:gridCol>
              </a:tblGrid>
              <a:tr h="255737">
                <a:tc>
                  <a:txBody>
                    <a:bodyPr/>
                    <a:lstStyle/>
                    <a:p>
                      <a:pPr algn="r" fontAlgn="b"/>
                      <a:r>
                        <a:rPr lang="en-US" sz="1000" u="none" strike="noStrike">
                          <a:effectLst/>
                        </a:rPr>
                        <a:t>2010</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1,638</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$6,835,200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-22%</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213437160"/>
                  </a:ext>
                </a:extLst>
              </a:tr>
              <a:tr h="255737">
                <a:tc>
                  <a:txBody>
                    <a:bodyPr/>
                    <a:lstStyle/>
                    <a:p>
                      <a:pPr algn="r" fontAlgn="b"/>
                      <a:r>
                        <a:rPr lang="en-US" sz="1000" u="none" strike="noStrike">
                          <a:effectLst/>
                        </a:rPr>
                        <a:t>2011</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1,304</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$6,808,960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0%</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418049029"/>
                  </a:ext>
                </a:extLst>
              </a:tr>
              <a:tr h="255737">
                <a:tc>
                  <a:txBody>
                    <a:bodyPr/>
                    <a:lstStyle/>
                    <a:p>
                      <a:pPr algn="r" fontAlgn="b"/>
                      <a:r>
                        <a:rPr lang="en-US" sz="1000" u="none" strike="noStrike">
                          <a:effectLst/>
                        </a:rPr>
                        <a:t>2012</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1,064</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$5,959,712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-12%</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3294038070"/>
                  </a:ext>
                </a:extLst>
              </a:tr>
              <a:tr h="255737">
                <a:tc>
                  <a:txBody>
                    <a:bodyPr/>
                    <a:lstStyle/>
                    <a:p>
                      <a:pPr algn="r" fontAlgn="b"/>
                      <a:r>
                        <a:rPr lang="en-US" sz="1000" u="none" strike="noStrike">
                          <a:effectLst/>
                        </a:rPr>
                        <a:t>2013</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941</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$7,199,922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21%</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586870382"/>
                  </a:ext>
                </a:extLst>
              </a:tr>
              <a:tr h="255737">
                <a:tc>
                  <a:txBody>
                    <a:bodyPr/>
                    <a:lstStyle/>
                    <a:p>
                      <a:pPr algn="r" fontAlgn="b"/>
                      <a:r>
                        <a:rPr lang="en-US" sz="1000" u="none" strike="noStrike">
                          <a:effectLst/>
                        </a:rPr>
                        <a:t>2014</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1,020</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$13,380,777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86%</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3368605572"/>
                  </a:ext>
                </a:extLst>
              </a:tr>
              <a:tr h="255737">
                <a:tc>
                  <a:txBody>
                    <a:bodyPr/>
                    <a:lstStyle/>
                    <a:p>
                      <a:pPr algn="r" fontAlgn="b"/>
                      <a:r>
                        <a:rPr lang="en-US" sz="1000" u="none" strike="noStrike">
                          <a:effectLst/>
                        </a:rPr>
                        <a:t>2015</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1,338</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$19,036,914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42%</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1297964717"/>
                  </a:ext>
                </a:extLst>
              </a:tr>
              <a:tr h="255737">
                <a:tc>
                  <a:txBody>
                    <a:bodyPr/>
                    <a:lstStyle/>
                    <a:p>
                      <a:pPr algn="r" fontAlgn="b"/>
                      <a:r>
                        <a:rPr lang="en-US" sz="1000" u="none" strike="noStrike">
                          <a:effectLst/>
                        </a:rPr>
                        <a:t>2016</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1,591</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$20,730,287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9%</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3120734888"/>
                  </a:ext>
                </a:extLst>
              </a:tr>
              <a:tr h="255737">
                <a:tc>
                  <a:txBody>
                    <a:bodyPr/>
                    <a:lstStyle/>
                    <a:p>
                      <a:pPr algn="r" fontAlgn="b"/>
                      <a:r>
                        <a:rPr lang="en-US" sz="1000" u="none" strike="noStrike">
                          <a:effectLst/>
                        </a:rPr>
                        <a:t>2017</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1,978</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$17,151,059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-17%</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1843633324"/>
                  </a:ext>
                </a:extLst>
              </a:tr>
              <a:tr h="255737">
                <a:tc>
                  <a:txBody>
                    <a:bodyPr/>
                    <a:lstStyle/>
                    <a:p>
                      <a:pPr algn="r" fontAlgn="b"/>
                      <a:r>
                        <a:rPr lang="en-US" sz="1000" u="none" strike="noStrike">
                          <a:effectLst/>
                        </a:rPr>
                        <a:t>2018</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2,041</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$13,621,653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-21%</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2066745813"/>
                  </a:ext>
                </a:extLst>
              </a:tr>
              <a:tr h="255737">
                <a:tc>
                  <a:txBody>
                    <a:bodyPr/>
                    <a:lstStyle/>
                    <a:p>
                      <a:pPr algn="r" fontAlgn="b"/>
                      <a:r>
                        <a:rPr lang="en-US" sz="1000" u="none" strike="noStrike">
                          <a:effectLst/>
                        </a:rPr>
                        <a:t>2019</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1,886</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$11,101,803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-18%</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3667024157"/>
                  </a:ext>
                </a:extLst>
              </a:tr>
              <a:tr h="255737">
                <a:tc>
                  <a:txBody>
                    <a:bodyPr/>
                    <a:lstStyle/>
                    <a:p>
                      <a:pPr algn="r" fontAlgn="b"/>
                      <a:r>
                        <a:rPr lang="en-US" sz="1000" u="none" strike="noStrike">
                          <a:effectLst/>
                        </a:rPr>
                        <a:t>2020</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1,593</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$8,872,256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-20%</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3371581838"/>
                  </a:ext>
                </a:extLst>
              </a:tr>
              <a:tr h="255737">
                <a:tc>
                  <a:txBody>
                    <a:bodyPr/>
                    <a:lstStyle/>
                    <a:p>
                      <a:pPr algn="r" fontAlgn="b"/>
                      <a:r>
                        <a:rPr lang="en-US" sz="1000" u="none" strike="noStrike">
                          <a:effectLst/>
                        </a:rPr>
                        <a:t>2021</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1,413</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$8,741,781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2696884423"/>
                  </a:ext>
                </a:extLst>
              </a:tr>
              <a:tr h="255737">
                <a:tc>
                  <a:txBody>
                    <a:bodyPr/>
                    <a:lstStyle/>
                    <a:p>
                      <a:pPr algn="r" fontAlgn="b"/>
                      <a:r>
                        <a:rPr lang="en-US" sz="1000" u="none" strike="noStrike">
                          <a:effectLst/>
                        </a:rPr>
                        <a:t>2022</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1,446</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$10,928,390 </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25%</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1927904938"/>
                  </a:ext>
                </a:extLst>
              </a:tr>
              <a:tr h="255737">
                <a:tc>
                  <a:txBody>
                    <a:bodyPr/>
                    <a:lstStyle/>
                    <a:p>
                      <a:pPr algn="r" fontAlgn="b"/>
                      <a:r>
                        <a:rPr lang="en-US" sz="1000" u="none" strike="noStrike">
                          <a:effectLst/>
                        </a:rPr>
                        <a:t>Cum Total</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37,708</a:t>
                      </a:r>
                      <a:endParaRPr lang="en-US" sz="1000" b="0" i="0" u="none" strike="noStrike">
                        <a:effectLst/>
                        <a:latin typeface="Verdana" panose="020B0604030504040204" pitchFamily="34" charset="0"/>
                      </a:endParaRPr>
                    </a:p>
                  </a:txBody>
                  <a:tcPr marL="9260" marR="9260" marT="9260" marB="0" anchor="b"/>
                </a:tc>
                <a:tc>
                  <a:txBody>
                    <a:bodyPr/>
                    <a:lstStyle/>
                    <a:p>
                      <a:pPr algn="r" fontAlgn="b"/>
                      <a:r>
                        <a:rPr lang="en-US" sz="1000" u="none" strike="noStrike">
                          <a:effectLst/>
                        </a:rPr>
                        <a:t>338,428,542</a:t>
                      </a:r>
                      <a:endParaRPr lang="en-US" sz="1000" b="0" i="0" u="none" strike="noStrike">
                        <a:effectLst/>
                        <a:latin typeface="Verdana" panose="020B0604030504040204" pitchFamily="34" charset="0"/>
                      </a:endParaRPr>
                    </a:p>
                  </a:txBody>
                  <a:tcPr marL="9260" marR="9260" marT="9260" marB="0" anchor="b"/>
                </a:tc>
                <a:tc>
                  <a:txBody>
                    <a:bodyPr/>
                    <a:lstStyle/>
                    <a:p>
                      <a:pPr algn="l" fontAlgn="b"/>
                      <a:r>
                        <a:rPr lang="en-US" sz="1000" u="none" strike="noStrike">
                          <a:effectLst/>
                        </a:rPr>
                        <a:t> </a:t>
                      </a:r>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2692042641"/>
                  </a:ext>
                </a:extLst>
              </a:tr>
              <a:tr h="255737">
                <a:tc>
                  <a:txBody>
                    <a:bodyPr/>
                    <a:lstStyle/>
                    <a:p>
                      <a:pPr algn="l" fontAlgn="b"/>
                      <a:endParaRPr lang="en-US" sz="1000" b="0" i="0" u="none" strike="noStrike">
                        <a:effectLst/>
                        <a:latin typeface="Verdana" panose="020B0604030504040204" pitchFamily="34" charset="0"/>
                      </a:endParaRPr>
                    </a:p>
                  </a:txBody>
                  <a:tcPr marL="9260" marR="9260" marT="9260" marB="0" anchor="b"/>
                </a:tc>
                <a:tc>
                  <a:txBody>
                    <a:bodyPr/>
                    <a:lstStyle/>
                    <a:p>
                      <a:pPr algn="l" fontAlgn="b"/>
                      <a:endParaRPr lang="en-US" sz="1000" b="0" i="0" u="none" strike="noStrike">
                        <a:effectLst/>
                        <a:latin typeface="Verdana" panose="020B0604030504040204" pitchFamily="34" charset="0"/>
                      </a:endParaRPr>
                    </a:p>
                  </a:txBody>
                  <a:tcPr marL="9260" marR="9260" marT="9260" marB="0" anchor="b"/>
                </a:tc>
                <a:tc>
                  <a:txBody>
                    <a:bodyPr/>
                    <a:lstStyle/>
                    <a:p>
                      <a:pPr algn="l" fontAlgn="b"/>
                      <a:endParaRPr lang="en-US" sz="1000" b="0" i="0" u="none" strike="noStrike">
                        <a:effectLst/>
                        <a:latin typeface="Verdana" panose="020B0604030504040204" pitchFamily="34" charset="0"/>
                      </a:endParaRPr>
                    </a:p>
                  </a:txBody>
                  <a:tcPr marL="9260" marR="9260" marT="9260" marB="0" anchor="b"/>
                </a:tc>
                <a:tc>
                  <a:txBody>
                    <a:bodyPr/>
                    <a:lstStyle/>
                    <a:p>
                      <a:pPr algn="l" fontAlgn="b"/>
                      <a:endParaRPr lang="en-US" sz="1000" b="0" i="0" u="none" strike="noStrike">
                        <a:effectLst/>
                        <a:latin typeface="Verdana" panose="020B0604030504040204" pitchFamily="34" charset="0"/>
                      </a:endParaRPr>
                    </a:p>
                  </a:txBody>
                  <a:tcPr marL="9260" marR="9260" marT="9260" marB="0" anchor="b"/>
                </a:tc>
                <a:extLst>
                  <a:ext uri="{0D108BD9-81ED-4DB2-BD59-A6C34878D82A}">
                    <a16:rowId xmlns:a16="http://schemas.microsoft.com/office/drawing/2014/main" val="173704974"/>
                  </a:ext>
                </a:extLst>
              </a:tr>
            </a:tbl>
          </a:graphicData>
        </a:graphic>
      </p:graphicFrame>
    </p:spTree>
    <p:extLst>
      <p:ext uri="{BB962C8B-B14F-4D97-AF65-F5344CB8AC3E}">
        <p14:creationId xmlns:p14="http://schemas.microsoft.com/office/powerpoint/2010/main" val="1640777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9E9B-EC1B-4AC5-B19B-DAFEF64EE886}"/>
              </a:ext>
            </a:extLst>
          </p:cNvPr>
          <p:cNvSpPr>
            <a:spLocks noGrp="1"/>
          </p:cNvSpPr>
          <p:nvPr>
            <p:ph type="title"/>
          </p:nvPr>
        </p:nvSpPr>
        <p:spPr>
          <a:xfrm>
            <a:off x="457200" y="214581"/>
            <a:ext cx="11074145" cy="749424"/>
          </a:xfrm>
          <a:ln>
            <a:noFill/>
          </a:ln>
        </p:spPr>
        <p:style>
          <a:lnRef idx="1">
            <a:schemeClr val="dk1"/>
          </a:lnRef>
          <a:fillRef idx="2">
            <a:schemeClr val="dk1"/>
          </a:fillRef>
          <a:effectRef idx="1">
            <a:schemeClr val="dk1"/>
          </a:effectRef>
          <a:fontRef idx="minor">
            <a:schemeClr val="dk1"/>
          </a:fontRef>
        </p:style>
        <p:txBody>
          <a:bodyPr wrap="square" anchor="ctr">
            <a:normAutofit/>
          </a:bodyPr>
          <a:lstStyle/>
          <a:p>
            <a:pPr algn="l"/>
            <a:r>
              <a:rPr lang="en-US" sz="2600">
                <a:solidFill>
                  <a:srgbClr val="273C47"/>
                </a:solidFill>
                <a:latin typeface="+mj-lt"/>
              </a:rPr>
              <a:t> Indiana Assigned Risk Servicing Carriers</a:t>
            </a:r>
          </a:p>
        </p:txBody>
      </p:sp>
      <p:sp>
        <p:nvSpPr>
          <p:cNvPr id="3" name="Text Placeholder 2">
            <a:extLst>
              <a:ext uri="{FF2B5EF4-FFF2-40B4-BE49-F238E27FC236}">
                <a16:creationId xmlns:a16="http://schemas.microsoft.com/office/drawing/2014/main" id="{B586339A-BE93-4AF2-A3F1-C11094FA6860}"/>
              </a:ext>
            </a:extLst>
          </p:cNvPr>
          <p:cNvSpPr>
            <a:spLocks noGrp="1"/>
          </p:cNvSpPr>
          <p:nvPr>
            <p:ph sz="half" idx="2"/>
          </p:nvPr>
        </p:nvSpPr>
        <p:spPr>
          <a:xfrm>
            <a:off x="802589" y="1774924"/>
            <a:ext cx="5029200" cy="4526280"/>
          </a:xfrm>
        </p:spPr>
        <p:txBody>
          <a:bodyPr wrap="square">
            <a:normAutofit/>
          </a:bodyPr>
          <a:lstStyle/>
          <a:p>
            <a:pPr>
              <a:spcAft>
                <a:spcPts val="600"/>
              </a:spcAft>
            </a:pPr>
            <a:r>
              <a:rPr lang="en-US"/>
              <a:t>These companies are under a 3-year contract term from January 1, 2024 – December 31, 2026</a:t>
            </a:r>
          </a:p>
        </p:txBody>
      </p:sp>
      <p:sp>
        <p:nvSpPr>
          <p:cNvPr id="5" name="Slide Number Placeholder 4">
            <a:extLst>
              <a:ext uri="{FF2B5EF4-FFF2-40B4-BE49-F238E27FC236}">
                <a16:creationId xmlns:a16="http://schemas.microsoft.com/office/drawing/2014/main" id="{7BCD0A54-8DF6-41D6-B807-0910B1E6DAD9}"/>
              </a:ext>
            </a:extLst>
          </p:cNvPr>
          <p:cNvSpPr>
            <a:spLocks noGrp="1"/>
          </p:cNvSpPr>
          <p:nvPr>
            <p:ph type="sldNum" sz="quarter" idx="7"/>
          </p:nvPr>
        </p:nvSpPr>
        <p:spPr/>
        <p:txBody>
          <a:bodyPr wrap="square">
            <a:normAutofit/>
          </a:bodyPr>
          <a:lstStyle/>
          <a:p>
            <a:pPr marL="38100">
              <a:lnSpc>
                <a:spcPct val="90000"/>
              </a:lnSpc>
              <a:spcAft>
                <a:spcPts val="600"/>
              </a:spcAft>
            </a:pPr>
            <a:fld id="{81D60167-4931-47E6-BA6A-407CBD079E47}" type="slidenum">
              <a:rPr lang="en-US" smtClean="0"/>
              <a:pPr marL="38100">
                <a:lnSpc>
                  <a:spcPct val="90000"/>
                </a:lnSpc>
                <a:spcAft>
                  <a:spcPts val="600"/>
                </a:spcAft>
              </a:pPr>
              <a:t>21</a:t>
            </a:fld>
            <a:endParaRPr lang="en-US"/>
          </a:p>
        </p:txBody>
      </p:sp>
      <p:graphicFrame>
        <p:nvGraphicFramePr>
          <p:cNvPr id="12" name="Diagram 11">
            <a:extLst>
              <a:ext uri="{FF2B5EF4-FFF2-40B4-BE49-F238E27FC236}">
                <a16:creationId xmlns:a16="http://schemas.microsoft.com/office/drawing/2014/main" id="{193FDB7D-A5CB-418C-9CAF-22190138894C}"/>
              </a:ext>
            </a:extLst>
          </p:cNvPr>
          <p:cNvGraphicFramePr/>
          <p:nvPr>
            <p:extLst>
              <p:ext uri="{D42A27DB-BD31-4B8C-83A1-F6EECF244321}">
                <p14:modId xmlns:p14="http://schemas.microsoft.com/office/powerpoint/2010/main" val="3570751277"/>
              </p:ext>
            </p:extLst>
          </p:nvPr>
        </p:nvGraphicFramePr>
        <p:xfrm>
          <a:off x="6278880" y="1577340"/>
          <a:ext cx="5303520" cy="4526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5909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915"/>
            <a:ext cx="12192000" cy="6858000"/>
            <a:chOff x="0" y="0"/>
            <a:chExt cx="12192000" cy="6858000"/>
          </a:xfrm>
        </p:grpSpPr>
        <p:sp>
          <p:nvSpPr>
            <p:cNvPr id="3" name="object 3"/>
            <p:cNvSpPr/>
            <p:nvPr/>
          </p:nvSpPr>
          <p:spPr>
            <a:xfrm>
              <a:off x="0" y="0"/>
              <a:ext cx="12192000" cy="6858000"/>
            </a:xfrm>
            <a:custGeom>
              <a:avLst/>
              <a:gdLst/>
              <a:ahLst/>
              <a:cxnLst/>
              <a:rect l="l" t="t" r="r" b="b"/>
              <a:pathLst>
                <a:path w="12192000" h="6858000">
                  <a:moveTo>
                    <a:pt x="12192000" y="6728460"/>
                  </a:moveTo>
                  <a:lnTo>
                    <a:pt x="6096000" y="6728460"/>
                  </a:lnTo>
                  <a:lnTo>
                    <a:pt x="6096000" y="0"/>
                  </a:lnTo>
                  <a:lnTo>
                    <a:pt x="0" y="0"/>
                  </a:lnTo>
                  <a:lnTo>
                    <a:pt x="0" y="6728460"/>
                  </a:lnTo>
                  <a:lnTo>
                    <a:pt x="0" y="6858000"/>
                  </a:lnTo>
                  <a:lnTo>
                    <a:pt x="6096000" y="6858000"/>
                  </a:lnTo>
                  <a:lnTo>
                    <a:pt x="12192000" y="6858000"/>
                  </a:lnTo>
                  <a:lnTo>
                    <a:pt x="12192000" y="6728460"/>
                  </a:lnTo>
                  <a:close/>
                </a:path>
              </a:pathLst>
            </a:custGeom>
            <a:solidFill>
              <a:srgbClr val="E68652"/>
            </a:solidFill>
          </p:spPr>
          <p:txBody>
            <a:bodyPr wrap="square" lIns="0" tIns="0" rIns="0" bIns="0" rtlCol="0"/>
            <a:lstStyle/>
            <a:p>
              <a:endParaRPr/>
            </a:p>
          </p:txBody>
        </p:sp>
        <p:pic>
          <p:nvPicPr>
            <p:cNvPr id="4" name="object 4"/>
            <p:cNvPicPr/>
            <p:nvPr/>
          </p:nvPicPr>
          <p:blipFill>
            <a:blip r:embed="rId2" cstate="print"/>
            <a:stretch>
              <a:fillRect/>
            </a:stretch>
          </p:blipFill>
          <p:spPr>
            <a:xfrm>
              <a:off x="11541252" y="6121906"/>
              <a:ext cx="650747" cy="701040"/>
            </a:xfrm>
            <a:prstGeom prst="rect">
              <a:avLst/>
            </a:prstGeom>
          </p:spPr>
        </p:pic>
        <p:sp>
          <p:nvSpPr>
            <p:cNvPr id="5" name="object 5"/>
            <p:cNvSpPr/>
            <p:nvPr/>
          </p:nvSpPr>
          <p:spPr>
            <a:xfrm>
              <a:off x="1087374" y="3518153"/>
              <a:ext cx="182880" cy="0"/>
            </a:xfrm>
            <a:custGeom>
              <a:avLst/>
              <a:gdLst/>
              <a:ahLst/>
              <a:cxnLst/>
              <a:rect l="l" t="t" r="r" b="b"/>
              <a:pathLst>
                <a:path w="182880">
                  <a:moveTo>
                    <a:pt x="0" y="0"/>
                  </a:moveTo>
                  <a:lnTo>
                    <a:pt x="182879" y="0"/>
                  </a:lnTo>
                </a:path>
              </a:pathLst>
            </a:custGeom>
            <a:ln w="28956">
              <a:solidFill>
                <a:srgbClr val="273B46"/>
              </a:solidFill>
            </a:ln>
          </p:spPr>
          <p:txBody>
            <a:bodyPr wrap="square" lIns="0" tIns="0" rIns="0" bIns="0" rtlCol="0"/>
            <a:lstStyle/>
            <a:p>
              <a:endParaRPr/>
            </a:p>
          </p:txBody>
        </p:sp>
      </p:grpSp>
      <p:sp>
        <p:nvSpPr>
          <p:cNvPr id="7" name="object 7"/>
          <p:cNvSpPr txBox="1">
            <a:spLocks noGrp="1"/>
          </p:cNvSpPr>
          <p:nvPr>
            <p:ph type="title"/>
          </p:nvPr>
        </p:nvSpPr>
        <p:spPr>
          <a:xfrm>
            <a:off x="1005027" y="2121230"/>
            <a:ext cx="3213735" cy="666115"/>
          </a:xfrm>
          <a:prstGeom prst="rect">
            <a:avLst/>
          </a:prstGeom>
        </p:spPr>
        <p:txBody>
          <a:bodyPr vert="horz" wrap="square" lIns="0" tIns="12700" rIns="0" bIns="0" rtlCol="0">
            <a:spAutoFit/>
          </a:bodyPr>
          <a:lstStyle/>
          <a:p>
            <a:pPr marL="12700">
              <a:lnSpc>
                <a:spcPct val="100000"/>
              </a:lnSpc>
              <a:spcBef>
                <a:spcPts val="100"/>
              </a:spcBef>
            </a:pPr>
            <a:r>
              <a:rPr sz="4200" b="1" spc="-15">
                <a:latin typeface="Calibri"/>
                <a:cs typeface="Calibri"/>
              </a:rPr>
              <a:t>COST</a:t>
            </a:r>
            <a:r>
              <a:rPr sz="4200" b="1" spc="-45">
                <a:latin typeface="Calibri"/>
                <a:cs typeface="Calibri"/>
              </a:rPr>
              <a:t> </a:t>
            </a:r>
            <a:r>
              <a:rPr sz="4200" b="1">
                <a:latin typeface="Calibri"/>
                <a:cs typeface="Calibri"/>
              </a:rPr>
              <a:t>DRIVERS</a:t>
            </a:r>
            <a:endParaRPr sz="4200">
              <a:latin typeface="Calibri"/>
              <a:cs typeface="Calibri"/>
            </a:endParaRPr>
          </a:p>
        </p:txBody>
      </p:sp>
      <p:sp>
        <p:nvSpPr>
          <p:cNvPr id="11" name="Slide Number Placeholder 10">
            <a:extLst>
              <a:ext uri="{FF2B5EF4-FFF2-40B4-BE49-F238E27FC236}">
                <a16:creationId xmlns:a16="http://schemas.microsoft.com/office/drawing/2014/main" id="{89EB3CC9-2D4A-4D6B-A07E-E0D1D664E7A9}"/>
              </a:ext>
            </a:extLst>
          </p:cNvPr>
          <p:cNvSpPr>
            <a:spLocks noGrp="1"/>
          </p:cNvSpPr>
          <p:nvPr>
            <p:ph type="sldNum" sz="quarter" idx="12"/>
          </p:nvPr>
        </p:nvSpPr>
        <p:spPr/>
        <p:txBody>
          <a:bodyPr/>
          <a:lstStyle/>
          <a:p>
            <a:pPr marL="38100">
              <a:lnSpc>
                <a:spcPts val="1240"/>
              </a:lnSpc>
            </a:pPr>
            <a:fld id="{81D60167-4931-47E6-BA6A-407CBD079E47}" type="slidenum">
              <a:rPr lang="en-US" smtClean="0"/>
              <a:t>22</a:t>
            </a:fld>
            <a:endParaRPr lang="en-US"/>
          </a:p>
        </p:txBody>
      </p:sp>
      <p:sp>
        <p:nvSpPr>
          <p:cNvPr id="8" name="object 8"/>
          <p:cNvSpPr txBox="1"/>
          <p:nvPr/>
        </p:nvSpPr>
        <p:spPr>
          <a:xfrm>
            <a:off x="2641854" y="2939668"/>
            <a:ext cx="1864995" cy="1466215"/>
          </a:xfrm>
          <a:prstGeom prst="rect">
            <a:avLst/>
          </a:prstGeom>
        </p:spPr>
        <p:txBody>
          <a:bodyPr vert="horz" wrap="square" lIns="0" tIns="12700" rIns="0" bIns="0" rtlCol="0">
            <a:spAutoFit/>
          </a:bodyPr>
          <a:lstStyle/>
          <a:p>
            <a:pPr marL="12700" marR="5080">
              <a:lnSpc>
                <a:spcPct val="131200"/>
              </a:lnSpc>
              <a:spcBef>
                <a:spcPts val="100"/>
              </a:spcBef>
            </a:pPr>
            <a:r>
              <a:rPr sz="1800" spc="25">
                <a:solidFill>
                  <a:srgbClr val="273B46"/>
                </a:solidFill>
                <a:latin typeface="Calibri"/>
                <a:cs typeface="Calibri"/>
              </a:rPr>
              <a:t>CLAIM</a:t>
            </a:r>
            <a:r>
              <a:rPr sz="1800" spc="-35">
                <a:solidFill>
                  <a:srgbClr val="273B46"/>
                </a:solidFill>
                <a:latin typeface="Calibri"/>
                <a:cs typeface="Calibri"/>
              </a:rPr>
              <a:t> </a:t>
            </a:r>
            <a:r>
              <a:rPr sz="1800" spc="20">
                <a:solidFill>
                  <a:srgbClr val="273B46"/>
                </a:solidFill>
                <a:latin typeface="Calibri"/>
                <a:cs typeface="Calibri"/>
              </a:rPr>
              <a:t>FREQUENCY </a:t>
            </a:r>
            <a:r>
              <a:rPr sz="1800" spc="-395">
                <a:solidFill>
                  <a:srgbClr val="273B46"/>
                </a:solidFill>
                <a:latin typeface="Calibri"/>
                <a:cs typeface="Calibri"/>
              </a:rPr>
              <a:t> </a:t>
            </a:r>
            <a:r>
              <a:rPr sz="1800" spc="25">
                <a:solidFill>
                  <a:srgbClr val="273B46"/>
                </a:solidFill>
                <a:latin typeface="Calibri"/>
                <a:cs typeface="Calibri"/>
              </a:rPr>
              <a:t>INDEMNITY </a:t>
            </a:r>
            <a:r>
              <a:rPr sz="1800" spc="30">
                <a:solidFill>
                  <a:srgbClr val="273B46"/>
                </a:solidFill>
                <a:latin typeface="Calibri"/>
                <a:cs typeface="Calibri"/>
              </a:rPr>
              <a:t> </a:t>
            </a:r>
            <a:r>
              <a:rPr sz="1800" spc="25">
                <a:solidFill>
                  <a:srgbClr val="273B46"/>
                </a:solidFill>
                <a:latin typeface="Calibri"/>
                <a:cs typeface="Calibri"/>
              </a:rPr>
              <a:t>MEDICAL</a:t>
            </a:r>
            <a:endParaRPr sz="1800">
              <a:latin typeface="Calibri"/>
              <a:cs typeface="Calibri"/>
            </a:endParaRPr>
          </a:p>
          <a:p>
            <a:pPr marL="12700">
              <a:lnSpc>
                <a:spcPct val="100000"/>
              </a:lnSpc>
              <a:spcBef>
                <a:spcPts val="685"/>
              </a:spcBef>
            </a:pPr>
            <a:r>
              <a:rPr sz="1800" spc="20">
                <a:solidFill>
                  <a:srgbClr val="273B46"/>
                </a:solidFill>
                <a:latin typeface="Calibri"/>
                <a:cs typeface="Calibri"/>
              </a:rPr>
              <a:t>PHARMA</a:t>
            </a:r>
            <a:endParaRPr sz="1800">
              <a:latin typeface="Calibri"/>
              <a:cs typeface="Calibri"/>
            </a:endParaRPr>
          </a:p>
        </p:txBody>
      </p:sp>
      <p:pic>
        <p:nvPicPr>
          <p:cNvPr id="2054" name="Picture 6" descr="Doctor using digital tablet in a hospital corridor">
            <a:extLst>
              <a:ext uri="{FF2B5EF4-FFF2-40B4-BE49-F238E27FC236}">
                <a16:creationId xmlns:a16="http://schemas.microsoft.com/office/drawing/2014/main" id="{9753D333-F6F5-41B4-90EC-254D249418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096000" y="1373456"/>
            <a:ext cx="5991225" cy="39931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Diagram&#10;&#10;Description automatically generated with medium confidence">
            <a:extLst>
              <a:ext uri="{FF2B5EF4-FFF2-40B4-BE49-F238E27FC236}">
                <a16:creationId xmlns:a16="http://schemas.microsoft.com/office/drawing/2014/main" id="{4C478FAC-3DEC-426F-B2F1-553B8972C9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11" y="4000693"/>
            <a:ext cx="2253980" cy="27355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0EAF59-4E10-46B4-366E-2F210C4BBDCA}"/>
              </a:ext>
            </a:extLst>
          </p:cNvPr>
          <p:cNvSpPr>
            <a:spLocks noGrp="1"/>
          </p:cNvSpPr>
          <p:nvPr>
            <p:ph type="title"/>
          </p:nvPr>
        </p:nvSpPr>
        <p:spPr>
          <a:xfrm flipV="1">
            <a:off x="1963436" y="-868899"/>
            <a:ext cx="8922972" cy="349666"/>
          </a:xfrm>
        </p:spPr>
        <p:txBody>
          <a:bodyPr>
            <a:normAutofit/>
          </a:bodyPr>
          <a:lstStyle/>
          <a:p>
            <a:endParaRPr lang="en-US" sz="800"/>
          </a:p>
        </p:txBody>
      </p:sp>
      <p:sp>
        <p:nvSpPr>
          <p:cNvPr id="3" name="Text Placeholder 2">
            <a:extLst>
              <a:ext uri="{FF2B5EF4-FFF2-40B4-BE49-F238E27FC236}">
                <a16:creationId xmlns:a16="http://schemas.microsoft.com/office/drawing/2014/main" id="{F484B447-B81A-4E47-9440-F3F0E6DA757D}"/>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0E6031EC-AABF-4E71-89BD-4ECC853022EE}"/>
              </a:ext>
            </a:extLst>
          </p:cNvPr>
          <p:cNvSpPr>
            <a:spLocks noGrp="1"/>
          </p:cNvSpPr>
          <p:nvPr>
            <p:ph type="sldNum" sz="quarter" idx="12"/>
          </p:nvPr>
        </p:nvSpPr>
        <p:spPr/>
        <p:txBody>
          <a:bodyPr/>
          <a:lstStyle/>
          <a:p>
            <a:pPr marL="38100">
              <a:lnSpc>
                <a:spcPts val="1240"/>
              </a:lnSpc>
            </a:pPr>
            <a:fld id="{81D60167-4931-47E6-BA6A-407CBD079E47}" type="slidenum">
              <a:rPr lang="en-US" smtClean="0"/>
              <a:t>23</a:t>
            </a:fld>
            <a:endParaRPr lang="en-US"/>
          </a:p>
        </p:txBody>
      </p:sp>
      <p:sp>
        <p:nvSpPr>
          <p:cNvPr id="8" name="TextBox 7">
            <a:extLst>
              <a:ext uri="{FF2B5EF4-FFF2-40B4-BE49-F238E27FC236}">
                <a16:creationId xmlns:a16="http://schemas.microsoft.com/office/drawing/2014/main" id="{E4B0396E-9751-675D-1A7F-8837E2AD2632}"/>
              </a:ext>
            </a:extLst>
          </p:cNvPr>
          <p:cNvSpPr txBox="1"/>
          <p:nvPr/>
        </p:nvSpPr>
        <p:spPr>
          <a:xfrm>
            <a:off x="2583319" y="334632"/>
            <a:ext cx="6109854" cy="1046440"/>
          </a:xfrm>
          <a:prstGeom prst="rect">
            <a:avLst/>
          </a:prstGeom>
          <a:noFill/>
        </p:spPr>
        <p:txBody>
          <a:bodyPr wrap="square">
            <a:spAutoFit/>
          </a:bodyPr>
          <a:lstStyle/>
          <a:p>
            <a:r>
              <a:rPr lang="en-US"/>
              <a:t>Indiana Change in Claim Frequency</a:t>
            </a:r>
            <a:br>
              <a:rPr lang="en-US" sz="800"/>
            </a:br>
            <a:br>
              <a:rPr lang="en-US" sz="800"/>
            </a:br>
            <a:r>
              <a:rPr lang="en-US" sz="1800"/>
              <a:t>Percent Change in Lost-Time Claims, per $ Million of On-Leveled Premium</a:t>
            </a:r>
            <a:endParaRPr lang="en-US"/>
          </a:p>
        </p:txBody>
      </p:sp>
      <p:graphicFrame>
        <p:nvGraphicFramePr>
          <p:cNvPr id="4" name="claim_freq_chg">
            <a:extLst>
              <a:ext uri="{FF2B5EF4-FFF2-40B4-BE49-F238E27FC236}">
                <a16:creationId xmlns:a16="http://schemas.microsoft.com/office/drawing/2014/main" id="{9F6823FD-8F07-D1E0-4068-E21E0AC5FD4E}"/>
              </a:ext>
            </a:extLst>
          </p:cNvPr>
          <p:cNvGraphicFramePr>
            <a:graphicFrameLocks noChangeAspect="1"/>
          </p:cNvGraphicFramePr>
          <p:nvPr>
            <p:extLst>
              <p:ext uri="{D42A27DB-BD31-4B8C-83A1-F6EECF244321}">
                <p14:modId xmlns:p14="http://schemas.microsoft.com/office/powerpoint/2010/main" val="4181115969"/>
              </p:ext>
            </p:extLst>
          </p:nvPr>
        </p:nvGraphicFramePr>
        <p:xfrm>
          <a:off x="356367" y="1851336"/>
          <a:ext cx="10974341" cy="4107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712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8DC8-A8DD-42F6-AE17-7B7E90B0E8EA}"/>
              </a:ext>
            </a:extLst>
          </p:cNvPr>
          <p:cNvSpPr>
            <a:spLocks noGrp="1"/>
          </p:cNvSpPr>
          <p:nvPr>
            <p:ph type="title"/>
          </p:nvPr>
        </p:nvSpPr>
        <p:spPr>
          <a:xfrm>
            <a:off x="660654" y="487121"/>
            <a:ext cx="10870691" cy="246221"/>
          </a:xfrm>
        </p:spPr>
        <p:txBody>
          <a:bodyPr>
            <a:normAutofit fontScale="90000"/>
          </a:bodyPr>
          <a:lstStyle/>
          <a:p>
            <a:r>
              <a:rPr lang="en-US"/>
              <a:t> </a:t>
            </a:r>
          </a:p>
        </p:txBody>
      </p:sp>
      <p:graphicFrame>
        <p:nvGraphicFramePr>
          <p:cNvPr id="5" name="avg_ind_sev">
            <a:extLst>
              <a:ext uri="{FF2B5EF4-FFF2-40B4-BE49-F238E27FC236}">
                <a16:creationId xmlns:a16="http://schemas.microsoft.com/office/drawing/2014/main" id="{26A50569-9083-3DD9-2632-47EF3E9D3CD9}"/>
              </a:ext>
            </a:extLst>
          </p:cNvPr>
          <p:cNvGraphicFramePr>
            <a:graphicFrameLocks noGrp="1" noChangeAspect="1"/>
          </p:cNvGraphicFramePr>
          <p:nvPr>
            <p:ph idx="1"/>
            <p:extLst>
              <p:ext uri="{D42A27DB-BD31-4B8C-83A1-F6EECF244321}">
                <p14:modId xmlns:p14="http://schemas.microsoft.com/office/powerpoint/2010/main" val="264578310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id="{11351DBF-EAC1-425B-B98A-B0604C5F369A}"/>
              </a:ext>
            </a:extLst>
          </p:cNvPr>
          <p:cNvSpPr>
            <a:spLocks noGrp="1"/>
          </p:cNvSpPr>
          <p:nvPr>
            <p:ph type="sldNum" sz="quarter" idx="12"/>
          </p:nvPr>
        </p:nvSpPr>
        <p:spPr/>
        <p:txBody>
          <a:bodyPr/>
          <a:lstStyle/>
          <a:p>
            <a:pPr marL="38100">
              <a:lnSpc>
                <a:spcPts val="1240"/>
              </a:lnSpc>
            </a:pPr>
            <a:fld id="{81D60167-4931-47E6-BA6A-407CBD079E47}" type="slidenum">
              <a:rPr lang="en-US" smtClean="0"/>
              <a:t>24</a:t>
            </a:fld>
            <a:endParaRPr lang="en-US"/>
          </a:p>
        </p:txBody>
      </p:sp>
      <p:sp>
        <p:nvSpPr>
          <p:cNvPr id="7" name="TextBox 6">
            <a:extLst>
              <a:ext uri="{FF2B5EF4-FFF2-40B4-BE49-F238E27FC236}">
                <a16:creationId xmlns:a16="http://schemas.microsoft.com/office/drawing/2014/main" id="{E99315E9-7B37-11A9-D5C7-44CA236A34B3}"/>
              </a:ext>
            </a:extLst>
          </p:cNvPr>
          <p:cNvSpPr txBox="1"/>
          <p:nvPr/>
        </p:nvSpPr>
        <p:spPr>
          <a:xfrm>
            <a:off x="304800" y="279371"/>
            <a:ext cx="6102626" cy="661720"/>
          </a:xfrm>
          <a:prstGeom prst="rect">
            <a:avLst/>
          </a:prstGeom>
          <a:noFill/>
        </p:spPr>
        <p:txBody>
          <a:bodyPr wrap="square">
            <a:spAutoFit/>
          </a:bodyPr>
          <a:lstStyle/>
          <a:p>
            <a:r>
              <a:rPr lang="en-US"/>
              <a:t>Indiana Average Indemnity Claim Severity</a:t>
            </a:r>
            <a:br>
              <a:rPr lang="en-US" sz="800"/>
            </a:br>
            <a:br>
              <a:rPr lang="en-US" sz="800"/>
            </a:br>
            <a:r>
              <a:rPr lang="en-US" sz="1100"/>
              <a:t>Lost-Time Claim Severity in $ Thousands</a:t>
            </a:r>
            <a:endParaRPr lang="en-US"/>
          </a:p>
        </p:txBody>
      </p:sp>
      <p:sp>
        <p:nvSpPr>
          <p:cNvPr id="10" name="cum_change">
            <a:extLst>
              <a:ext uri="{FF2B5EF4-FFF2-40B4-BE49-F238E27FC236}">
                <a16:creationId xmlns:a16="http://schemas.microsoft.com/office/drawing/2014/main" id="{F6E61E78-A314-5828-78DC-E0AC3A87ECE4}"/>
              </a:ext>
            </a:extLst>
          </p:cNvPr>
          <p:cNvSpPr txBox="1">
            <a:spLocks noChangeArrowheads="1"/>
          </p:cNvSpPr>
          <p:nvPr/>
        </p:nvSpPr>
        <p:spPr bwMode="auto">
          <a:xfrm>
            <a:off x="8325440" y="1271016"/>
            <a:ext cx="3243262" cy="523127"/>
          </a:xfrm>
          <a:prstGeom prst="rect">
            <a:avLst/>
          </a:prstGeom>
          <a:noFill/>
          <a:ln w="0">
            <a:noFill/>
            <a:miter lim="800000"/>
            <a:headEnd/>
            <a:tailEnd/>
          </a:ln>
          <a:effectLst/>
        </p:spPr>
        <p:txBody>
          <a:bodyPr lIns="91346" tIns="45674" rIns="91346" bIns="45674">
            <a:spAutoFit/>
          </a:bodyPr>
          <a:lstStyle/>
          <a:p>
            <a:pPr algn="r" eaLnBrk="0" hangingPunct="0"/>
            <a:r>
              <a:rPr lang="en-US" sz="1400">
                <a:solidFill>
                  <a:srgbClr val="505050"/>
                </a:solidFill>
                <a:ea typeface="Verdana" panose="020B0604030504040204" pitchFamily="34" charset="0"/>
                <a:cs typeface="Verdana" panose="020B0604030504040204" pitchFamily="34" charset="0"/>
              </a:rPr>
              <a:t>Cumulative Change of +21.6%</a:t>
            </a:r>
          </a:p>
          <a:p>
            <a:pPr algn="r" eaLnBrk="0" hangingPunct="0"/>
            <a:r>
              <a:rPr lang="en-US" sz="1400">
                <a:solidFill>
                  <a:srgbClr val="505050"/>
                </a:solidFill>
                <a:ea typeface="Verdana" panose="020B0604030504040204" pitchFamily="34" charset="0"/>
                <a:cs typeface="Verdana" panose="020B0604030504040204" pitchFamily="34" charset="0"/>
              </a:rPr>
              <a:t>(2007–2021)</a:t>
            </a:r>
          </a:p>
        </p:txBody>
      </p:sp>
    </p:spTree>
    <p:extLst>
      <p:ext uri="{BB962C8B-B14F-4D97-AF65-F5344CB8AC3E}">
        <p14:creationId xmlns:p14="http://schemas.microsoft.com/office/powerpoint/2010/main" val="3857711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464C-2212-40DD-8BD3-7CCD4DBFE2DA}"/>
              </a:ext>
            </a:extLst>
          </p:cNvPr>
          <p:cNvSpPr>
            <a:spLocks noGrp="1"/>
          </p:cNvSpPr>
          <p:nvPr>
            <p:ph type="title"/>
          </p:nvPr>
        </p:nvSpPr>
        <p:spPr>
          <a:xfrm>
            <a:off x="660654" y="486489"/>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27AFCD0A-09D5-4DE9-90FA-6F2084760869}"/>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dirty="0"/>
              <a:t>  </a:t>
            </a:r>
          </a:p>
        </p:txBody>
      </p:sp>
      <p:sp>
        <p:nvSpPr>
          <p:cNvPr id="6" name="Slide Number Placeholder 5">
            <a:extLst>
              <a:ext uri="{FF2B5EF4-FFF2-40B4-BE49-F238E27FC236}">
                <a16:creationId xmlns:a16="http://schemas.microsoft.com/office/drawing/2014/main" id="{90AA55E2-4CDC-4F43-A08B-EC7C4031C162}"/>
              </a:ext>
            </a:extLst>
          </p:cNvPr>
          <p:cNvSpPr>
            <a:spLocks noGrp="1"/>
          </p:cNvSpPr>
          <p:nvPr>
            <p:ph type="sldNum" sz="quarter" idx="12"/>
          </p:nvPr>
        </p:nvSpPr>
        <p:spPr/>
        <p:txBody>
          <a:bodyPr/>
          <a:lstStyle/>
          <a:p>
            <a:pPr marL="38100">
              <a:lnSpc>
                <a:spcPts val="1240"/>
              </a:lnSpc>
            </a:pPr>
            <a:fld id="{81D60167-4931-47E6-BA6A-407CBD079E47}" type="slidenum">
              <a:rPr lang="en-US" smtClean="0"/>
              <a:t>25</a:t>
            </a:fld>
            <a:endParaRPr lang="en-US"/>
          </a:p>
        </p:txBody>
      </p:sp>
      <p:sp>
        <p:nvSpPr>
          <p:cNvPr id="7" name="TextBox 6">
            <a:extLst>
              <a:ext uri="{FF2B5EF4-FFF2-40B4-BE49-F238E27FC236}">
                <a16:creationId xmlns:a16="http://schemas.microsoft.com/office/drawing/2014/main" id="{BCD74C23-8620-8CC8-8AD8-B141BDE9C696}"/>
              </a:ext>
            </a:extLst>
          </p:cNvPr>
          <p:cNvSpPr txBox="1"/>
          <p:nvPr/>
        </p:nvSpPr>
        <p:spPr>
          <a:xfrm>
            <a:off x="381000" y="228600"/>
            <a:ext cx="6109854" cy="1477328"/>
          </a:xfrm>
          <a:prstGeom prst="rect">
            <a:avLst/>
          </a:prstGeom>
          <a:noFill/>
        </p:spPr>
        <p:txBody>
          <a:bodyPr wrap="square">
            <a:spAutoFit/>
          </a:bodyPr>
          <a:lstStyle/>
          <a:p>
            <a:r>
              <a:rPr lang="en-US" sz="3200" dirty="0"/>
              <a:t>Indiana Average Medical Claim Severity</a:t>
            </a:r>
            <a:br>
              <a:rPr lang="en-US" sz="800" dirty="0"/>
            </a:br>
            <a:br>
              <a:rPr lang="en-US" sz="800" dirty="0"/>
            </a:br>
            <a:r>
              <a:rPr lang="en-US" dirty="0"/>
              <a:t>Medical</a:t>
            </a:r>
            <a:r>
              <a:rPr lang="en-US" sz="1800" dirty="0"/>
              <a:t> Claim Severity in $ Thousands</a:t>
            </a:r>
            <a:endParaRPr lang="en-US" dirty="0"/>
          </a:p>
        </p:txBody>
      </p:sp>
      <p:graphicFrame>
        <p:nvGraphicFramePr>
          <p:cNvPr id="4" name="avg_med_sev">
            <a:extLst>
              <a:ext uri="{FF2B5EF4-FFF2-40B4-BE49-F238E27FC236}">
                <a16:creationId xmlns:a16="http://schemas.microsoft.com/office/drawing/2014/main" id="{CF398EDC-3C47-26A1-705F-C075D99BA0B9}"/>
              </a:ext>
            </a:extLst>
          </p:cNvPr>
          <p:cNvGraphicFramePr>
            <a:graphicFrameLocks noChangeAspect="1"/>
          </p:cNvGraphicFramePr>
          <p:nvPr>
            <p:extLst>
              <p:ext uri="{D42A27DB-BD31-4B8C-83A1-F6EECF244321}">
                <p14:modId xmlns:p14="http://schemas.microsoft.com/office/powerpoint/2010/main" val="1561086596"/>
              </p:ext>
            </p:extLst>
          </p:nvPr>
        </p:nvGraphicFramePr>
        <p:xfrm>
          <a:off x="988271" y="2282473"/>
          <a:ext cx="11005165" cy="42535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81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5640-F4B1-449A-97E3-4772BFE76982}"/>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2DE924BD-8666-41FC-AF6A-6B17E1130D7B}"/>
              </a:ext>
            </a:extLst>
          </p:cNvPr>
          <p:cNvSpPr>
            <a:spLocks noGrp="1"/>
          </p:cNvSpPr>
          <p:nvPr>
            <p:ph idx="1"/>
          </p:nvPr>
        </p:nvSpPr>
        <p:spPr>
          <a:xfrm>
            <a:off x="1393825" y="2141220"/>
            <a:ext cx="8785225" cy="276999"/>
          </a:xfrm>
        </p:spPr>
        <p:txBody>
          <a:bodyPr>
            <a:normAutofit fontScale="55000" lnSpcReduction="20000"/>
          </a:bodyPr>
          <a:lstStyle/>
          <a:p>
            <a:r>
              <a:rPr lang="en-US"/>
              <a:t> </a:t>
            </a:r>
          </a:p>
        </p:txBody>
      </p:sp>
      <p:sp>
        <p:nvSpPr>
          <p:cNvPr id="6" name="Slide Number Placeholder 5">
            <a:extLst>
              <a:ext uri="{FF2B5EF4-FFF2-40B4-BE49-F238E27FC236}">
                <a16:creationId xmlns:a16="http://schemas.microsoft.com/office/drawing/2014/main" id="{F60C2E22-B971-4F4C-8577-CF7387DB3636}"/>
              </a:ext>
            </a:extLst>
          </p:cNvPr>
          <p:cNvSpPr>
            <a:spLocks noGrp="1"/>
          </p:cNvSpPr>
          <p:nvPr>
            <p:ph type="sldNum" sz="quarter" idx="12"/>
          </p:nvPr>
        </p:nvSpPr>
        <p:spPr/>
        <p:txBody>
          <a:bodyPr/>
          <a:lstStyle/>
          <a:p>
            <a:pPr marL="38100">
              <a:lnSpc>
                <a:spcPts val="1240"/>
              </a:lnSpc>
            </a:pPr>
            <a:fld id="{81D60167-4931-47E6-BA6A-407CBD079E47}" type="slidenum">
              <a:rPr lang="en-US" smtClean="0"/>
              <a:t>26</a:t>
            </a:fld>
            <a:endParaRPr lang="en-US"/>
          </a:p>
        </p:txBody>
      </p:sp>
      <p:sp>
        <p:nvSpPr>
          <p:cNvPr id="7" name="TextBox 6">
            <a:extLst>
              <a:ext uri="{FF2B5EF4-FFF2-40B4-BE49-F238E27FC236}">
                <a16:creationId xmlns:a16="http://schemas.microsoft.com/office/drawing/2014/main" id="{32E0E0F5-80DA-B066-B0C3-20F63D9583CA}"/>
              </a:ext>
            </a:extLst>
          </p:cNvPr>
          <p:cNvSpPr txBox="1"/>
          <p:nvPr/>
        </p:nvSpPr>
        <p:spPr>
          <a:xfrm>
            <a:off x="711199" y="117788"/>
            <a:ext cx="6109854" cy="984885"/>
          </a:xfrm>
          <a:prstGeom prst="rect">
            <a:avLst/>
          </a:prstGeom>
          <a:noFill/>
        </p:spPr>
        <p:txBody>
          <a:bodyPr wrap="square">
            <a:spAutoFit/>
          </a:bodyPr>
          <a:lstStyle/>
          <a:p>
            <a:r>
              <a:rPr lang="en-US" dirty="0"/>
              <a:t>Total Benefit Costs in </a:t>
            </a:r>
            <a:r>
              <a:rPr lang="en-US" sz="3200" dirty="0"/>
              <a:t>Indiana</a:t>
            </a:r>
            <a:br>
              <a:rPr lang="en-US" sz="800" dirty="0"/>
            </a:br>
            <a:br>
              <a:rPr lang="en-US" sz="800" dirty="0"/>
            </a:br>
            <a:r>
              <a:rPr lang="en-US" dirty="0">
                <a:solidFill>
                  <a:schemeClr val="accent1"/>
                </a:solidFill>
              </a:rPr>
              <a:t>Indemnity</a:t>
            </a:r>
            <a:r>
              <a:rPr lang="en-US" dirty="0"/>
              <a:t> vs. </a:t>
            </a:r>
            <a:r>
              <a:rPr lang="en-US" dirty="0">
                <a:solidFill>
                  <a:schemeClr val="accent4"/>
                </a:solidFill>
              </a:rPr>
              <a:t>Medical</a:t>
            </a:r>
          </a:p>
        </p:txBody>
      </p:sp>
      <p:graphicFrame>
        <p:nvGraphicFramePr>
          <p:cNvPr id="4" name="benefit_costs">
            <a:extLst>
              <a:ext uri="{FF2B5EF4-FFF2-40B4-BE49-F238E27FC236}">
                <a16:creationId xmlns:a16="http://schemas.microsoft.com/office/drawing/2014/main" id="{CC99A77F-D483-C9E4-FCA2-86A0369355B6}"/>
              </a:ext>
            </a:extLst>
          </p:cNvPr>
          <p:cNvGraphicFramePr>
            <a:graphicFrameLocks noChangeAspect="1"/>
          </p:cNvGraphicFramePr>
          <p:nvPr>
            <p:extLst>
              <p:ext uri="{D42A27DB-BD31-4B8C-83A1-F6EECF244321}">
                <p14:modId xmlns:p14="http://schemas.microsoft.com/office/powerpoint/2010/main" val="4285168850"/>
              </p:ext>
            </p:extLst>
          </p:nvPr>
        </p:nvGraphicFramePr>
        <p:xfrm>
          <a:off x="427929" y="1579523"/>
          <a:ext cx="11003280" cy="45368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930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A575-3B3D-455D-8372-428E7F92F844}"/>
              </a:ext>
            </a:extLst>
          </p:cNvPr>
          <p:cNvSpPr>
            <a:spLocks noGrp="1"/>
          </p:cNvSpPr>
          <p:nvPr>
            <p:ph type="title"/>
          </p:nvPr>
        </p:nvSpPr>
        <p:spPr>
          <a:xfrm>
            <a:off x="660654" y="487121"/>
            <a:ext cx="10870691" cy="246221"/>
          </a:xfrm>
        </p:spPr>
        <p:txBody>
          <a:bodyPr>
            <a:normAutofit fontScale="90000"/>
          </a:bodyPr>
          <a:lstStyle/>
          <a:p>
            <a:r>
              <a:rPr lang="en-US"/>
              <a:t> Indiana Loss Ratios</a:t>
            </a:r>
            <a:br>
              <a:rPr lang="en-US"/>
            </a:br>
            <a:br>
              <a:rPr lang="en-US" sz="1200"/>
            </a:br>
            <a:r>
              <a:rPr lang="en-US" sz="3600">
                <a:solidFill>
                  <a:srgbClr val="0070C0"/>
                </a:solidFill>
              </a:rPr>
              <a:t>Indemnity</a:t>
            </a:r>
            <a:r>
              <a:rPr lang="en-US" sz="3600"/>
              <a:t> vs. </a:t>
            </a:r>
            <a:r>
              <a:rPr lang="en-US" sz="3600">
                <a:solidFill>
                  <a:srgbClr val="EF7C00"/>
                </a:solidFill>
              </a:rPr>
              <a:t>Medical</a:t>
            </a:r>
            <a:endParaRPr lang="en-US"/>
          </a:p>
        </p:txBody>
      </p:sp>
      <p:graphicFrame>
        <p:nvGraphicFramePr>
          <p:cNvPr id="7" name="loss_ratios">
            <a:extLst>
              <a:ext uri="{FF2B5EF4-FFF2-40B4-BE49-F238E27FC236}">
                <a16:creationId xmlns:a16="http://schemas.microsoft.com/office/drawing/2014/main" id="{44CB2E39-3323-F815-2A90-2EFCADBC9039}"/>
              </a:ext>
            </a:extLst>
          </p:cNvPr>
          <p:cNvGraphicFramePr>
            <a:graphicFrameLocks noGrp="1" noChangeAspect="1"/>
          </p:cNvGraphicFramePr>
          <p:nvPr>
            <p:ph idx="1"/>
            <p:extLst>
              <p:ext uri="{D42A27DB-BD31-4B8C-83A1-F6EECF244321}">
                <p14:modId xmlns:p14="http://schemas.microsoft.com/office/powerpoint/2010/main" val="131622834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id="{EBB6250A-2512-498C-B929-30E6F9015351}"/>
              </a:ext>
            </a:extLst>
          </p:cNvPr>
          <p:cNvSpPr>
            <a:spLocks noGrp="1"/>
          </p:cNvSpPr>
          <p:nvPr>
            <p:ph type="sldNum" sz="quarter" idx="12"/>
          </p:nvPr>
        </p:nvSpPr>
        <p:spPr/>
        <p:txBody>
          <a:bodyPr/>
          <a:lstStyle/>
          <a:p>
            <a:pPr marL="38100">
              <a:lnSpc>
                <a:spcPts val="1240"/>
              </a:lnSpc>
            </a:pPr>
            <a:fld id="{81D60167-4931-47E6-BA6A-407CBD079E47}" type="slidenum">
              <a:rPr lang="en-US" smtClean="0"/>
              <a:t>27</a:t>
            </a:fld>
            <a:endParaRPr lang="en-US"/>
          </a:p>
        </p:txBody>
      </p:sp>
    </p:spTree>
    <p:extLst>
      <p:ext uri="{BB962C8B-B14F-4D97-AF65-F5344CB8AC3E}">
        <p14:creationId xmlns:p14="http://schemas.microsoft.com/office/powerpoint/2010/main" val="1178817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6181B-A06A-4DA6-A5DA-4D79671AA461}"/>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73523638-F79E-42D1-854B-C13E3809302F}"/>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FB3D60C0-F85C-4F88-A3C6-036206EEAB99}"/>
              </a:ext>
            </a:extLst>
          </p:cNvPr>
          <p:cNvSpPr>
            <a:spLocks noGrp="1"/>
          </p:cNvSpPr>
          <p:nvPr>
            <p:ph type="sldNum" sz="quarter" idx="12"/>
          </p:nvPr>
        </p:nvSpPr>
        <p:spPr/>
        <p:txBody>
          <a:bodyPr/>
          <a:lstStyle/>
          <a:p>
            <a:pPr marL="38100">
              <a:lnSpc>
                <a:spcPts val="1240"/>
              </a:lnSpc>
            </a:pPr>
            <a:fld id="{81D60167-4931-47E6-BA6A-407CBD079E47}" type="slidenum">
              <a:rPr lang="en-US" smtClean="0"/>
              <a:t>28</a:t>
            </a:fld>
            <a:endParaRPr lang="en-US"/>
          </a:p>
        </p:txBody>
      </p:sp>
      <p:sp>
        <p:nvSpPr>
          <p:cNvPr id="7" name="TextBox 6">
            <a:extLst>
              <a:ext uri="{FF2B5EF4-FFF2-40B4-BE49-F238E27FC236}">
                <a16:creationId xmlns:a16="http://schemas.microsoft.com/office/drawing/2014/main" id="{2417A216-DF1B-303B-314F-7998DCFBBEE7}"/>
              </a:ext>
            </a:extLst>
          </p:cNvPr>
          <p:cNvSpPr txBox="1"/>
          <p:nvPr/>
        </p:nvSpPr>
        <p:spPr>
          <a:xfrm>
            <a:off x="660654" y="346708"/>
            <a:ext cx="7568946" cy="830997"/>
          </a:xfrm>
          <a:prstGeom prst="rect">
            <a:avLst/>
          </a:prstGeom>
          <a:noFill/>
        </p:spPr>
        <p:txBody>
          <a:bodyPr wrap="square">
            <a:spAutoFit/>
          </a:bodyPr>
          <a:lstStyle/>
          <a:p>
            <a:r>
              <a:rPr lang="en-US" sz="2400"/>
              <a:t>Indiana Claim Frequency</a:t>
            </a:r>
            <a:br>
              <a:rPr lang="en-US" sz="2400"/>
            </a:br>
            <a:r>
              <a:rPr lang="en-US" sz="2400"/>
              <a:t>Lost-Time Claims, per $ Million of On-Leveled Premium</a:t>
            </a:r>
          </a:p>
        </p:txBody>
      </p:sp>
      <p:graphicFrame>
        <p:nvGraphicFramePr>
          <p:cNvPr id="4" name="frequency">
            <a:extLst>
              <a:ext uri="{FF2B5EF4-FFF2-40B4-BE49-F238E27FC236}">
                <a16:creationId xmlns:a16="http://schemas.microsoft.com/office/drawing/2014/main" id="{3E12620E-3DD2-BA80-7700-5B00F3F25264}"/>
              </a:ext>
            </a:extLst>
          </p:cNvPr>
          <p:cNvGraphicFramePr>
            <a:graphicFrameLocks noChangeAspect="1"/>
          </p:cNvGraphicFramePr>
          <p:nvPr>
            <p:extLst>
              <p:ext uri="{D42A27DB-BD31-4B8C-83A1-F6EECF244321}">
                <p14:modId xmlns:p14="http://schemas.microsoft.com/office/powerpoint/2010/main" val="3064887441"/>
              </p:ext>
            </p:extLst>
          </p:nvPr>
        </p:nvGraphicFramePr>
        <p:xfrm>
          <a:off x="396636" y="1508031"/>
          <a:ext cx="11008042" cy="46086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410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8522-CAAD-46E9-BBC4-7A98E381E9B3}"/>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53227F1A-E7FA-429F-B308-78F1D32EE308}"/>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514FED9B-358A-4A29-A470-33C080CF13AE}"/>
              </a:ext>
            </a:extLst>
          </p:cNvPr>
          <p:cNvSpPr>
            <a:spLocks noGrp="1"/>
          </p:cNvSpPr>
          <p:nvPr>
            <p:ph type="sldNum" sz="quarter" idx="12"/>
          </p:nvPr>
        </p:nvSpPr>
        <p:spPr/>
        <p:txBody>
          <a:bodyPr/>
          <a:lstStyle/>
          <a:p>
            <a:pPr marL="38100">
              <a:lnSpc>
                <a:spcPts val="1240"/>
              </a:lnSpc>
            </a:pPr>
            <a:fld id="{81D60167-4931-47E6-BA6A-407CBD079E47}" type="slidenum">
              <a:rPr lang="en-US" smtClean="0"/>
              <a:t>29</a:t>
            </a:fld>
            <a:endParaRPr lang="en-US"/>
          </a:p>
        </p:txBody>
      </p:sp>
      <p:sp>
        <p:nvSpPr>
          <p:cNvPr id="7" name="TextBox 6">
            <a:extLst>
              <a:ext uri="{FF2B5EF4-FFF2-40B4-BE49-F238E27FC236}">
                <a16:creationId xmlns:a16="http://schemas.microsoft.com/office/drawing/2014/main" id="{D696342D-F9CA-F1DB-F5FD-4A1B77375D99}"/>
              </a:ext>
            </a:extLst>
          </p:cNvPr>
          <p:cNvSpPr txBox="1"/>
          <p:nvPr/>
        </p:nvSpPr>
        <p:spPr>
          <a:xfrm>
            <a:off x="2800249" y="197045"/>
            <a:ext cx="7174138" cy="769441"/>
          </a:xfrm>
          <a:prstGeom prst="rect">
            <a:avLst/>
          </a:prstGeom>
          <a:noFill/>
        </p:spPr>
        <p:txBody>
          <a:bodyPr wrap="square">
            <a:spAutoFit/>
          </a:bodyPr>
          <a:lstStyle/>
          <a:p>
            <a:r>
              <a:rPr lang="en-US"/>
              <a:t>Indiana Average Indemnity Claim Severity</a:t>
            </a:r>
            <a:br>
              <a:rPr lang="en-US" sz="800"/>
            </a:br>
            <a:br>
              <a:rPr lang="en-US" sz="800"/>
            </a:br>
            <a:r>
              <a:rPr lang="en-US" sz="1800"/>
              <a:t>Adjusted to Common Wage Level vs. Actual, in $ Thousands</a:t>
            </a:r>
            <a:endParaRPr lang="en-US"/>
          </a:p>
        </p:txBody>
      </p:sp>
      <p:graphicFrame>
        <p:nvGraphicFramePr>
          <p:cNvPr id="4" name="ind_sev_adj_actual">
            <a:extLst>
              <a:ext uri="{FF2B5EF4-FFF2-40B4-BE49-F238E27FC236}">
                <a16:creationId xmlns:a16="http://schemas.microsoft.com/office/drawing/2014/main" id="{DD1CF87E-3AB2-83D7-F6E4-6378956AFCE3}"/>
              </a:ext>
            </a:extLst>
          </p:cNvPr>
          <p:cNvGraphicFramePr>
            <a:graphicFrameLocks noChangeAspect="1"/>
          </p:cNvGraphicFramePr>
          <p:nvPr>
            <p:extLst>
              <p:ext uri="{D42A27DB-BD31-4B8C-83A1-F6EECF244321}">
                <p14:modId xmlns:p14="http://schemas.microsoft.com/office/powerpoint/2010/main" val="363965226"/>
              </p:ext>
            </p:extLst>
          </p:nvPr>
        </p:nvGraphicFramePr>
        <p:xfrm>
          <a:off x="469099" y="1428838"/>
          <a:ext cx="11003280" cy="4589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5433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A7E7B8-D349-4578-AA08-8542264105D2}"/>
              </a:ext>
            </a:extLst>
          </p:cNvPr>
          <p:cNvSpPr txBox="1"/>
          <p:nvPr/>
        </p:nvSpPr>
        <p:spPr>
          <a:xfrm>
            <a:off x="875091" y="3429000"/>
            <a:ext cx="2209800" cy="666849"/>
          </a:xfrm>
          <a:prstGeom prst="rect">
            <a:avLst/>
          </a:prstGeom>
          <a:noFill/>
        </p:spPr>
        <p:txBody>
          <a:bodyPr wrap="square">
            <a:spAutoFit/>
          </a:bodyPr>
          <a:lstStyle/>
          <a:p>
            <a:pPr marL="12700" algn="ctr">
              <a:lnSpc>
                <a:spcPct val="100000"/>
              </a:lnSpc>
              <a:spcBef>
                <a:spcPts val="640"/>
              </a:spcBef>
            </a:pPr>
            <a:r>
              <a:rPr lang="en-US" sz="2000" b="1" spc="-5">
                <a:cs typeface="Calibri"/>
              </a:rPr>
              <a:t>Paul Keathley</a:t>
            </a:r>
            <a:endParaRPr lang="en-US" sz="2000">
              <a:cs typeface="Calibri"/>
            </a:endParaRPr>
          </a:p>
          <a:p>
            <a:pPr marL="12700" algn="ctr">
              <a:lnSpc>
                <a:spcPct val="100000"/>
              </a:lnSpc>
              <a:spcBef>
                <a:spcPts val="359"/>
              </a:spcBef>
            </a:pPr>
            <a:r>
              <a:rPr lang="en-US" sz="1400" spc="-5"/>
              <a:t>PRESIDENT</a:t>
            </a:r>
            <a:r>
              <a:rPr lang="en-US" sz="1400" spc="-30"/>
              <a:t> </a:t>
            </a:r>
            <a:r>
              <a:rPr lang="en-US" sz="1400"/>
              <a:t>&amp;</a:t>
            </a:r>
            <a:r>
              <a:rPr lang="en-US" sz="1400" spc="-15"/>
              <a:t> </a:t>
            </a:r>
            <a:r>
              <a:rPr lang="en-US" sz="1400" spc="-10"/>
              <a:t>CEO</a:t>
            </a:r>
            <a:endParaRPr lang="en-US" sz="1400"/>
          </a:p>
        </p:txBody>
      </p:sp>
      <p:sp>
        <p:nvSpPr>
          <p:cNvPr id="7" name="TextBox 6">
            <a:extLst>
              <a:ext uri="{FF2B5EF4-FFF2-40B4-BE49-F238E27FC236}">
                <a16:creationId xmlns:a16="http://schemas.microsoft.com/office/drawing/2014/main" id="{642B271F-8973-4CFD-A651-62E31F138E79}"/>
              </a:ext>
            </a:extLst>
          </p:cNvPr>
          <p:cNvSpPr txBox="1"/>
          <p:nvPr/>
        </p:nvSpPr>
        <p:spPr>
          <a:xfrm>
            <a:off x="3629350" y="609600"/>
            <a:ext cx="7772400" cy="5370701"/>
          </a:xfrm>
          <a:prstGeom prst="rect">
            <a:avLst/>
          </a:prstGeom>
          <a:noFill/>
        </p:spPr>
        <p:txBody>
          <a:bodyPr wrap="square">
            <a:spAutoFit/>
          </a:bodyPr>
          <a:lstStyle/>
          <a:p>
            <a:pPr marL="0" marR="0">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Hello,</a:t>
            </a:r>
          </a:p>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It has been a year of change and opportunity at the ICRB.  As many of you know, we have had some changes in our leadership team.  Jennifer Cox took the role of Director of Finance and Operations in September of 2022. After assuming the interim President role in April of this year, I was hired by our Governing Board as President &amp; CEO in September.  We also have a new Vice President, Scott Lerew , and  our team is very excited for what the future holds!</a:t>
            </a:r>
          </a:p>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We have been busy getting out and building partnerships and relationships with our many stakeholders this year.  That will continue to be a focus for the ICRB, and I hope to see many of you in the near future.  The ICRB had a booth at the Big I convention in November, and as always this was a great event for our industry and a chance to network with both carrier and agency professionals.    The ICRB is focused on increasing our presence and visibility with our stakeholders and  we look forward to every opportunity to be of assistance when it comes to your Workers Compensation questions.</a:t>
            </a:r>
          </a:p>
          <a:p>
            <a:pPr marL="0" marR="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Indiana continues to have a very robust Workers Compensation market, as you will see in our report.  Written premiums are up by $65 Million from last year, combined ratios remain very favorable at 87%, and lost time claim frequency has been in a long-term decline. </a:t>
            </a:r>
          </a:p>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 am honored to represent the ICRB and proud of our associates, service providers and business partners as we have effectively navigated the changes in our organization. We are all committed to ensuring first-class service, accurate data and quality resources </a:t>
            </a:r>
            <a:r>
              <a:rPr lang="en-US" sz="1100" dirty="0">
                <a:latin typeface="Calibri" panose="020F0502020204030204" pitchFamily="34" charset="0"/>
                <a:ea typeface="Calibri" panose="020F0502020204030204" pitchFamily="34" charset="0"/>
                <a:cs typeface="Times New Roman" panose="02020603050405020304" pitchFamily="18" charset="0"/>
              </a:rPr>
              <a:t>to our many stakeholders throughout the great state of Indiana.</a:t>
            </a:r>
          </a:p>
          <a:p>
            <a:pPr marL="0" marR="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Paul Keathley</a:t>
            </a:r>
          </a:p>
          <a:p>
            <a:pPr marL="0" marR="0">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317-842-2800 ext. 301</a:t>
            </a:r>
          </a:p>
          <a:p>
            <a:pPr marL="0" marR="0">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hlinkClick r:id="rId2"/>
              </a:rPr>
              <a:t>pkeathley@icrb.net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1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100" u="sng"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1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100" u="sng"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 name="Slide Number Placeholder 8">
            <a:extLst>
              <a:ext uri="{FF2B5EF4-FFF2-40B4-BE49-F238E27FC236}">
                <a16:creationId xmlns:a16="http://schemas.microsoft.com/office/drawing/2014/main" id="{41A61E7C-5B69-4D57-ADEF-C0525E5B9475}"/>
              </a:ext>
            </a:extLst>
          </p:cNvPr>
          <p:cNvSpPr>
            <a:spLocks noGrp="1"/>
          </p:cNvSpPr>
          <p:nvPr>
            <p:ph type="sldNum" sz="quarter" idx="12"/>
          </p:nvPr>
        </p:nvSpPr>
        <p:spPr/>
        <p:txBody>
          <a:bodyPr/>
          <a:lstStyle/>
          <a:p>
            <a:pPr marL="38100">
              <a:lnSpc>
                <a:spcPts val="1240"/>
              </a:lnSpc>
            </a:pPr>
            <a:fld id="{81D60167-4931-47E6-BA6A-407CBD079E47}" type="slidenum">
              <a:rPr lang="en-US" smtClean="0"/>
              <a:t>3</a:t>
            </a:fld>
            <a:endParaRPr lang="en-US"/>
          </a:p>
        </p:txBody>
      </p:sp>
      <p:pic>
        <p:nvPicPr>
          <p:cNvPr id="3" name="Picture 2" descr="A person in a suit&#10;&#10;Description automatically generated">
            <a:extLst>
              <a:ext uri="{FF2B5EF4-FFF2-40B4-BE49-F238E27FC236}">
                <a16:creationId xmlns:a16="http://schemas.microsoft.com/office/drawing/2014/main" id="{9ADE0F95-4F0A-DC59-0B90-FEA3E95A1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66" y="363984"/>
            <a:ext cx="3223889" cy="2503503"/>
          </a:xfrm>
          <a:prstGeom prst="rect">
            <a:avLst/>
          </a:prstGeom>
        </p:spPr>
      </p:pic>
    </p:spTree>
    <p:extLst>
      <p:ext uri="{BB962C8B-B14F-4D97-AF65-F5344CB8AC3E}">
        <p14:creationId xmlns:p14="http://schemas.microsoft.com/office/powerpoint/2010/main" val="2409571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E7A2D-460E-437F-B49A-EAB3DCAD5F0F}"/>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A11B06C4-8569-4CFB-8B8A-5E49E5EF116D}"/>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EBACE2C1-F621-430E-A440-5D430617A45E}"/>
              </a:ext>
            </a:extLst>
          </p:cNvPr>
          <p:cNvSpPr>
            <a:spLocks noGrp="1"/>
          </p:cNvSpPr>
          <p:nvPr>
            <p:ph type="sldNum" sz="quarter" idx="12"/>
          </p:nvPr>
        </p:nvSpPr>
        <p:spPr/>
        <p:txBody>
          <a:bodyPr/>
          <a:lstStyle/>
          <a:p>
            <a:pPr marL="38100">
              <a:lnSpc>
                <a:spcPts val="1240"/>
              </a:lnSpc>
            </a:pPr>
            <a:fld id="{81D60167-4931-47E6-BA6A-407CBD079E47}" type="slidenum">
              <a:rPr lang="en-US" smtClean="0"/>
              <a:t>30</a:t>
            </a:fld>
            <a:endParaRPr lang="en-US"/>
          </a:p>
        </p:txBody>
      </p:sp>
      <p:sp>
        <p:nvSpPr>
          <p:cNvPr id="5" name="TextBox 4">
            <a:extLst>
              <a:ext uri="{FF2B5EF4-FFF2-40B4-BE49-F238E27FC236}">
                <a16:creationId xmlns:a16="http://schemas.microsoft.com/office/drawing/2014/main" id="{3F31680D-5B88-38EC-9879-88C912AB3B51}"/>
              </a:ext>
            </a:extLst>
          </p:cNvPr>
          <p:cNvSpPr txBox="1"/>
          <p:nvPr/>
        </p:nvSpPr>
        <p:spPr>
          <a:xfrm>
            <a:off x="2706655" y="156261"/>
            <a:ext cx="6095234" cy="769441"/>
          </a:xfrm>
          <a:prstGeom prst="rect">
            <a:avLst/>
          </a:prstGeom>
          <a:noFill/>
        </p:spPr>
        <p:txBody>
          <a:bodyPr wrap="square">
            <a:spAutoFit/>
          </a:bodyPr>
          <a:lstStyle/>
          <a:p>
            <a:r>
              <a:rPr lang="en-US"/>
              <a:t>Indiana Average Medical Claim Severity</a:t>
            </a:r>
            <a:br>
              <a:rPr lang="en-US" sz="1800"/>
            </a:br>
            <a:br>
              <a:rPr lang="en-US" sz="800"/>
            </a:br>
            <a:r>
              <a:rPr lang="en-US" sz="1800">
                <a:solidFill>
                  <a:schemeClr val="bg2">
                    <a:lumMod val="50000"/>
                  </a:schemeClr>
                </a:solidFill>
              </a:rPr>
              <a:t>Adjusted to Common Wage Level </a:t>
            </a:r>
            <a:r>
              <a:rPr lang="en-US" sz="1800"/>
              <a:t>vs. </a:t>
            </a:r>
            <a:r>
              <a:rPr lang="en-US" sz="1800">
                <a:solidFill>
                  <a:srgbClr val="EF7C00"/>
                </a:solidFill>
              </a:rPr>
              <a:t>Actual,</a:t>
            </a:r>
            <a:r>
              <a:rPr lang="en-US" sz="1800"/>
              <a:t> in $ Thousands</a:t>
            </a:r>
            <a:endParaRPr lang="en-US"/>
          </a:p>
        </p:txBody>
      </p:sp>
      <p:graphicFrame>
        <p:nvGraphicFramePr>
          <p:cNvPr id="9" name="med_sev_adj_actual">
            <a:extLst>
              <a:ext uri="{FF2B5EF4-FFF2-40B4-BE49-F238E27FC236}">
                <a16:creationId xmlns:a16="http://schemas.microsoft.com/office/drawing/2014/main" id="{A021CC4B-1284-DD2E-E132-E56E1946D871}"/>
              </a:ext>
            </a:extLst>
          </p:cNvPr>
          <p:cNvGraphicFramePr>
            <a:graphicFrameLocks/>
          </p:cNvGraphicFramePr>
          <p:nvPr>
            <p:extLst>
              <p:ext uri="{D42A27DB-BD31-4B8C-83A1-F6EECF244321}">
                <p14:modId xmlns:p14="http://schemas.microsoft.com/office/powerpoint/2010/main" val="1234792350"/>
              </p:ext>
            </p:extLst>
          </p:nvPr>
        </p:nvGraphicFramePr>
        <p:xfrm>
          <a:off x="256041" y="818607"/>
          <a:ext cx="11003279" cy="473643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2766450D-0E45-6924-D550-E02013B69DE5}"/>
              </a:ext>
            </a:extLst>
          </p:cNvPr>
          <p:cNvSpPr txBox="1"/>
          <p:nvPr/>
        </p:nvSpPr>
        <p:spPr>
          <a:xfrm>
            <a:off x="537877" y="5875792"/>
            <a:ext cx="6095064" cy="600164"/>
          </a:xfrm>
          <a:prstGeom prst="rect">
            <a:avLst/>
          </a:prstGeom>
          <a:noFill/>
        </p:spPr>
        <p:txBody>
          <a:bodyPr wrap="square">
            <a:spAutoFit/>
          </a:bodyPr>
          <a:lstStyle/>
          <a:p>
            <a:r>
              <a:rPr lang="en-US" sz="1100"/>
              <a:t>Based on NCCI’s Financial data through 12/31/2022 for lost-time claims at current benefit level and developed to ultimate.</a:t>
            </a:r>
          </a:p>
          <a:p>
            <a:r>
              <a:rPr lang="en-US" sz="1100"/>
              <a:t>Note that medical-only losses are included in the numerator.</a:t>
            </a:r>
            <a:endParaRPr lang="en-US" sz="1100">
              <a:solidFill>
                <a:srgbClr val="505050"/>
              </a:solidFill>
            </a:endParaRPr>
          </a:p>
        </p:txBody>
      </p:sp>
    </p:spTree>
    <p:extLst>
      <p:ext uri="{BB962C8B-B14F-4D97-AF65-F5344CB8AC3E}">
        <p14:creationId xmlns:p14="http://schemas.microsoft.com/office/powerpoint/2010/main" val="2130240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149A-032A-4A02-B4E2-0BF4138EDD30}"/>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06E35249-9AA2-4485-8510-B6637C22B593}"/>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dirty="0"/>
              <a:t> </a:t>
            </a:r>
          </a:p>
        </p:txBody>
      </p:sp>
      <p:sp>
        <p:nvSpPr>
          <p:cNvPr id="5" name="Slide Number Placeholder 4">
            <a:extLst>
              <a:ext uri="{FF2B5EF4-FFF2-40B4-BE49-F238E27FC236}">
                <a16:creationId xmlns:a16="http://schemas.microsoft.com/office/drawing/2014/main" id="{57C29636-0AA7-427C-9367-237A0DEE5925}"/>
              </a:ext>
            </a:extLst>
          </p:cNvPr>
          <p:cNvSpPr>
            <a:spLocks noGrp="1"/>
          </p:cNvSpPr>
          <p:nvPr>
            <p:ph type="sldNum" sz="quarter" idx="12"/>
          </p:nvPr>
        </p:nvSpPr>
        <p:spPr/>
        <p:txBody>
          <a:bodyPr/>
          <a:lstStyle/>
          <a:p>
            <a:pPr marL="38100">
              <a:lnSpc>
                <a:spcPts val="1240"/>
              </a:lnSpc>
            </a:pPr>
            <a:fld id="{81D60167-4931-47E6-BA6A-407CBD079E47}" type="slidenum">
              <a:rPr lang="en-US" smtClean="0"/>
              <a:t>31</a:t>
            </a:fld>
            <a:endParaRPr lang="en-US"/>
          </a:p>
        </p:txBody>
      </p:sp>
      <p:sp>
        <p:nvSpPr>
          <p:cNvPr id="6" name="TextBox 5">
            <a:extLst>
              <a:ext uri="{FF2B5EF4-FFF2-40B4-BE49-F238E27FC236}">
                <a16:creationId xmlns:a16="http://schemas.microsoft.com/office/drawing/2014/main" id="{ADFF1B69-E1AB-B8A6-F921-00586A2512FA}"/>
              </a:ext>
            </a:extLst>
          </p:cNvPr>
          <p:cNvSpPr txBox="1"/>
          <p:nvPr/>
        </p:nvSpPr>
        <p:spPr>
          <a:xfrm>
            <a:off x="1676400" y="402482"/>
            <a:ext cx="6109854" cy="1200329"/>
          </a:xfrm>
          <a:prstGeom prst="rect">
            <a:avLst/>
          </a:prstGeom>
          <a:noFill/>
        </p:spPr>
        <p:txBody>
          <a:bodyPr wrap="square">
            <a:spAutoFit/>
          </a:bodyPr>
          <a:lstStyle/>
          <a:p>
            <a:r>
              <a:rPr lang="en-US" sz="2400" dirty="0">
                <a:solidFill>
                  <a:srgbClr val="273C47"/>
                </a:solidFill>
              </a:rPr>
              <a:t>Average Voluntary Pure Loss Costs </a:t>
            </a:r>
            <a:br>
              <a:rPr lang="en-US" sz="2400" dirty="0">
                <a:solidFill>
                  <a:srgbClr val="273C47"/>
                </a:solidFill>
              </a:rPr>
            </a:br>
            <a:br>
              <a:rPr lang="en-US" sz="2400" dirty="0">
                <a:solidFill>
                  <a:srgbClr val="273C47"/>
                </a:solidFill>
              </a:rPr>
            </a:br>
            <a:r>
              <a:rPr lang="en-US" sz="2400" dirty="0">
                <a:solidFill>
                  <a:srgbClr val="273C47"/>
                </a:solidFill>
              </a:rPr>
              <a:t>Using Indiana Payroll Distribution</a:t>
            </a:r>
          </a:p>
        </p:txBody>
      </p:sp>
      <p:graphicFrame>
        <p:nvGraphicFramePr>
          <p:cNvPr id="7" name="avg_vol_LC">
            <a:extLst>
              <a:ext uri="{FF2B5EF4-FFF2-40B4-BE49-F238E27FC236}">
                <a16:creationId xmlns:a16="http://schemas.microsoft.com/office/drawing/2014/main" id="{FD53EAE9-FF63-2B11-88A3-D17B6A75C638}"/>
              </a:ext>
            </a:extLst>
          </p:cNvPr>
          <p:cNvGraphicFramePr>
            <a:graphicFrameLocks noChangeAspect="1"/>
          </p:cNvGraphicFramePr>
          <p:nvPr>
            <p:extLst>
              <p:ext uri="{D42A27DB-BD31-4B8C-83A1-F6EECF244321}">
                <p14:modId xmlns:p14="http://schemas.microsoft.com/office/powerpoint/2010/main" val="2535944037"/>
              </p:ext>
            </p:extLst>
          </p:nvPr>
        </p:nvGraphicFramePr>
        <p:xfrm>
          <a:off x="326323" y="1684050"/>
          <a:ext cx="11003280" cy="43832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4215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C690-EE93-4D48-82A9-2FF8E0FD40C8}"/>
              </a:ext>
            </a:extLst>
          </p:cNvPr>
          <p:cNvSpPr>
            <a:spLocks noGrp="1"/>
          </p:cNvSpPr>
          <p:nvPr>
            <p:ph type="title"/>
          </p:nvPr>
        </p:nvSpPr>
        <p:spPr>
          <a:xfrm>
            <a:off x="455607" y="476037"/>
            <a:ext cx="10870691" cy="651723"/>
          </a:xfrm>
        </p:spPr>
        <p:txBody>
          <a:bodyPr>
            <a:normAutofit fontScale="90000"/>
          </a:bodyPr>
          <a:lstStyle/>
          <a:p>
            <a:r>
              <a:rPr lang="en-US"/>
              <a:t>Indiana Average Claim Frequency</a:t>
            </a:r>
            <a:br>
              <a:rPr lang="en-US" sz="1200"/>
            </a:br>
            <a:br>
              <a:rPr lang="en-US" sz="1200"/>
            </a:br>
            <a:r>
              <a:rPr lang="en-US" sz="3600">
                <a:solidFill>
                  <a:srgbClr val="0070C0"/>
                </a:solidFill>
              </a:rPr>
              <a:t>Lost-Time</a:t>
            </a:r>
            <a:r>
              <a:rPr lang="en-US" sz="3600"/>
              <a:t> </a:t>
            </a:r>
            <a:r>
              <a:rPr lang="en-US" sz="3600">
                <a:solidFill>
                  <a:srgbClr val="273C47"/>
                </a:solidFill>
              </a:rPr>
              <a:t>vs</a:t>
            </a:r>
            <a:r>
              <a:rPr lang="en-US" sz="3600"/>
              <a:t>. </a:t>
            </a:r>
            <a:r>
              <a:rPr lang="en-US" sz="3600">
                <a:solidFill>
                  <a:srgbClr val="EF7C00"/>
                </a:solidFill>
              </a:rPr>
              <a:t>Medical-Only,</a:t>
            </a:r>
            <a:r>
              <a:rPr lang="en-US" sz="3600"/>
              <a:t> per 100,000 Workers</a:t>
            </a:r>
            <a:endParaRPr lang="en-US"/>
          </a:p>
        </p:txBody>
      </p:sp>
      <p:sp>
        <p:nvSpPr>
          <p:cNvPr id="3" name="Text Placeholder 2">
            <a:extLst>
              <a:ext uri="{FF2B5EF4-FFF2-40B4-BE49-F238E27FC236}">
                <a16:creationId xmlns:a16="http://schemas.microsoft.com/office/drawing/2014/main" id="{C81DBF47-7E01-4C55-A6E2-FCA569B3019A}"/>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5" name="Slide Number Placeholder 4">
            <a:extLst>
              <a:ext uri="{FF2B5EF4-FFF2-40B4-BE49-F238E27FC236}">
                <a16:creationId xmlns:a16="http://schemas.microsoft.com/office/drawing/2014/main" id="{07EEAC91-751D-4ABC-B14F-7DDD5146DFC0}"/>
              </a:ext>
            </a:extLst>
          </p:cNvPr>
          <p:cNvSpPr>
            <a:spLocks noGrp="1"/>
          </p:cNvSpPr>
          <p:nvPr>
            <p:ph type="sldNum" sz="quarter" idx="12"/>
          </p:nvPr>
        </p:nvSpPr>
        <p:spPr/>
        <p:txBody>
          <a:bodyPr/>
          <a:lstStyle/>
          <a:p>
            <a:pPr marL="38100">
              <a:lnSpc>
                <a:spcPts val="1240"/>
              </a:lnSpc>
            </a:pPr>
            <a:fld id="{81D60167-4931-47E6-BA6A-407CBD079E47}" type="slidenum">
              <a:rPr lang="en-US" smtClean="0"/>
              <a:t>32</a:t>
            </a:fld>
            <a:endParaRPr lang="en-US"/>
          </a:p>
        </p:txBody>
      </p:sp>
      <p:graphicFrame>
        <p:nvGraphicFramePr>
          <p:cNvPr id="6" name="freq_lost-time_med">
            <a:extLst>
              <a:ext uri="{FF2B5EF4-FFF2-40B4-BE49-F238E27FC236}">
                <a16:creationId xmlns:a16="http://schemas.microsoft.com/office/drawing/2014/main" id="{A03FC8EA-580B-A8A0-FD69-CD529093B85E}"/>
              </a:ext>
            </a:extLst>
          </p:cNvPr>
          <p:cNvGraphicFramePr>
            <a:graphicFrameLocks noChangeAspect="1"/>
          </p:cNvGraphicFramePr>
          <p:nvPr>
            <p:extLst>
              <p:ext uri="{D42A27DB-BD31-4B8C-83A1-F6EECF244321}">
                <p14:modId xmlns:p14="http://schemas.microsoft.com/office/powerpoint/2010/main" val="1905721400"/>
              </p:ext>
            </p:extLst>
          </p:nvPr>
        </p:nvGraphicFramePr>
        <p:xfrm>
          <a:off x="178704" y="1541569"/>
          <a:ext cx="11399520" cy="45895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9833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CD27-16F3-45F5-B0F2-A07B314AAD2F}"/>
              </a:ext>
            </a:extLst>
          </p:cNvPr>
          <p:cNvSpPr>
            <a:spLocks noGrp="1"/>
          </p:cNvSpPr>
          <p:nvPr>
            <p:ph type="title"/>
          </p:nvPr>
        </p:nvSpPr>
        <p:spPr>
          <a:xfrm>
            <a:off x="504425" y="1061625"/>
            <a:ext cx="10870691" cy="246221"/>
          </a:xfrm>
        </p:spPr>
        <p:txBody>
          <a:bodyPr>
            <a:normAutofit fontScale="90000"/>
          </a:bodyPr>
          <a:lstStyle/>
          <a:p>
            <a:r>
              <a:rPr lang="en-US" dirty="0"/>
              <a:t>Average Indemnity Claim Severity in the Region</a:t>
            </a:r>
            <a:r>
              <a:rPr lang="en-US" sz="800" dirty="0"/>
              <a:t> </a:t>
            </a:r>
            <a:br>
              <a:rPr lang="en-US" sz="1100" dirty="0"/>
            </a:br>
            <a:br>
              <a:rPr lang="en-US" sz="1100" dirty="0"/>
            </a:br>
            <a:r>
              <a:rPr lang="en-US" sz="3200" dirty="0">
                <a:solidFill>
                  <a:schemeClr val="accent2"/>
                </a:solidFill>
              </a:rPr>
              <a:t>PY</a:t>
            </a:r>
            <a:r>
              <a:rPr lang="en-US" sz="3200" dirty="0">
                <a:solidFill>
                  <a:schemeClr val="accent3"/>
                </a:solidFill>
              </a:rPr>
              <a:t> </a:t>
            </a:r>
            <a:r>
              <a:rPr lang="en-US" sz="3200" dirty="0">
                <a:solidFill>
                  <a:srgbClr val="EF7C00"/>
                </a:solidFill>
              </a:rPr>
              <a:t>2020 </a:t>
            </a:r>
            <a:r>
              <a:rPr lang="en-US" sz="3200" dirty="0"/>
              <a:t>vs. </a:t>
            </a:r>
            <a:r>
              <a:rPr lang="en-US" sz="3200" dirty="0">
                <a:solidFill>
                  <a:srgbClr val="0070C0"/>
                </a:solidFill>
              </a:rPr>
              <a:t>PY 2021</a:t>
            </a:r>
            <a:r>
              <a:rPr lang="en-US" sz="3200" dirty="0">
                <a:solidFill>
                  <a:schemeClr val="accent1"/>
                </a:solidFill>
              </a:rPr>
              <a:t>,</a:t>
            </a:r>
            <a:r>
              <a:rPr lang="en-US" sz="3200" dirty="0"/>
              <a:t> in $ Thousands</a:t>
            </a:r>
            <a:endParaRPr lang="en-US" dirty="0"/>
          </a:p>
        </p:txBody>
      </p:sp>
      <p:sp>
        <p:nvSpPr>
          <p:cNvPr id="3" name="Text Placeholder 2">
            <a:extLst>
              <a:ext uri="{FF2B5EF4-FFF2-40B4-BE49-F238E27FC236}">
                <a16:creationId xmlns:a16="http://schemas.microsoft.com/office/drawing/2014/main" id="{84D2411B-B3C5-43C4-B3C0-85A149CF096A}"/>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0CAFB208-DEC7-4E48-9734-A36AF9084762}"/>
              </a:ext>
            </a:extLst>
          </p:cNvPr>
          <p:cNvSpPr>
            <a:spLocks noGrp="1"/>
          </p:cNvSpPr>
          <p:nvPr>
            <p:ph type="sldNum" sz="quarter" idx="12"/>
          </p:nvPr>
        </p:nvSpPr>
        <p:spPr/>
        <p:txBody>
          <a:bodyPr/>
          <a:lstStyle/>
          <a:p>
            <a:pPr marL="38100">
              <a:lnSpc>
                <a:spcPts val="1240"/>
              </a:lnSpc>
            </a:pPr>
            <a:fld id="{81D60167-4931-47E6-BA6A-407CBD079E47}" type="slidenum">
              <a:rPr lang="en-US" smtClean="0"/>
              <a:t>33</a:t>
            </a:fld>
            <a:endParaRPr lang="en-US"/>
          </a:p>
        </p:txBody>
      </p:sp>
      <p:graphicFrame>
        <p:nvGraphicFramePr>
          <p:cNvPr id="5" name="ind_sev_region">
            <a:extLst>
              <a:ext uri="{FF2B5EF4-FFF2-40B4-BE49-F238E27FC236}">
                <a16:creationId xmlns:a16="http://schemas.microsoft.com/office/drawing/2014/main" id="{42DF5742-6F6B-7564-7E11-17D483E2A182}"/>
              </a:ext>
            </a:extLst>
          </p:cNvPr>
          <p:cNvGraphicFramePr>
            <a:graphicFrameLocks/>
          </p:cNvGraphicFramePr>
          <p:nvPr>
            <p:extLst>
              <p:ext uri="{D42A27DB-BD31-4B8C-83A1-F6EECF244321}">
                <p14:modId xmlns:p14="http://schemas.microsoft.com/office/powerpoint/2010/main" val="1197589906"/>
              </p:ext>
            </p:extLst>
          </p:nvPr>
        </p:nvGraphicFramePr>
        <p:xfrm>
          <a:off x="512941" y="1907149"/>
          <a:ext cx="11003280" cy="45558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9099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0AD46-44E6-4BC5-87EB-CA016723D6A9}"/>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ACC3F9CA-D9E4-4ACD-8744-B742236D125E}"/>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A76ADC74-6DC3-4BD9-915A-83EF0BF536F0}"/>
              </a:ext>
            </a:extLst>
          </p:cNvPr>
          <p:cNvSpPr>
            <a:spLocks noGrp="1"/>
          </p:cNvSpPr>
          <p:nvPr>
            <p:ph type="sldNum" sz="quarter" idx="12"/>
          </p:nvPr>
        </p:nvSpPr>
        <p:spPr/>
        <p:txBody>
          <a:bodyPr/>
          <a:lstStyle/>
          <a:p>
            <a:pPr marL="38100">
              <a:lnSpc>
                <a:spcPts val="1240"/>
              </a:lnSpc>
            </a:pPr>
            <a:fld id="{81D60167-4931-47E6-BA6A-407CBD079E47}" type="slidenum">
              <a:rPr lang="en-US" smtClean="0"/>
              <a:t>34</a:t>
            </a:fld>
            <a:endParaRPr lang="en-US"/>
          </a:p>
        </p:txBody>
      </p:sp>
      <p:sp>
        <p:nvSpPr>
          <p:cNvPr id="7" name="TextBox 6">
            <a:extLst>
              <a:ext uri="{FF2B5EF4-FFF2-40B4-BE49-F238E27FC236}">
                <a16:creationId xmlns:a16="http://schemas.microsoft.com/office/drawing/2014/main" id="{D0669B70-B9CC-FC7F-8CE2-B39AF3554180}"/>
              </a:ext>
            </a:extLst>
          </p:cNvPr>
          <p:cNvSpPr txBox="1"/>
          <p:nvPr/>
        </p:nvSpPr>
        <p:spPr>
          <a:xfrm>
            <a:off x="2940945" y="487121"/>
            <a:ext cx="7627947" cy="830997"/>
          </a:xfrm>
          <a:prstGeom prst="rect">
            <a:avLst/>
          </a:prstGeom>
          <a:noFill/>
        </p:spPr>
        <p:txBody>
          <a:bodyPr wrap="square">
            <a:spAutoFit/>
          </a:bodyPr>
          <a:lstStyle/>
          <a:p>
            <a:r>
              <a:rPr lang="en-US" sz="2400"/>
              <a:t>Average Medical Claim Severity in the Region</a:t>
            </a:r>
            <a:br>
              <a:rPr lang="en-US" sz="2400"/>
            </a:br>
            <a:r>
              <a:rPr lang="en-US" sz="2400">
                <a:solidFill>
                  <a:schemeClr val="accent3"/>
                </a:solidFill>
              </a:rPr>
              <a:t>PY </a:t>
            </a:r>
            <a:r>
              <a:rPr lang="en-US" sz="2400">
                <a:solidFill>
                  <a:srgbClr val="EF7C00"/>
                </a:solidFill>
              </a:rPr>
              <a:t>2020 </a:t>
            </a:r>
            <a:r>
              <a:rPr lang="en-US" sz="2400"/>
              <a:t>vs. </a:t>
            </a:r>
            <a:r>
              <a:rPr lang="en-US" sz="2400">
                <a:solidFill>
                  <a:schemeClr val="bg2">
                    <a:lumMod val="50000"/>
                  </a:schemeClr>
                </a:solidFill>
              </a:rPr>
              <a:t>PY 2021, </a:t>
            </a:r>
            <a:r>
              <a:rPr lang="en-US" sz="2400"/>
              <a:t>in $ Thousands</a:t>
            </a:r>
          </a:p>
        </p:txBody>
      </p:sp>
      <p:graphicFrame>
        <p:nvGraphicFramePr>
          <p:cNvPr id="8" name="med_sev_region">
            <a:extLst>
              <a:ext uri="{FF2B5EF4-FFF2-40B4-BE49-F238E27FC236}">
                <a16:creationId xmlns:a16="http://schemas.microsoft.com/office/drawing/2014/main" id="{8623ACEF-DD0C-5B55-E69F-4318E79FEB65}"/>
              </a:ext>
            </a:extLst>
          </p:cNvPr>
          <p:cNvGraphicFramePr>
            <a:graphicFrameLocks noChangeAspect="1"/>
          </p:cNvGraphicFramePr>
          <p:nvPr>
            <p:extLst>
              <p:ext uri="{D42A27DB-BD31-4B8C-83A1-F6EECF244321}">
                <p14:modId xmlns:p14="http://schemas.microsoft.com/office/powerpoint/2010/main" val="4240949225"/>
              </p:ext>
            </p:extLst>
          </p:nvPr>
        </p:nvGraphicFramePr>
        <p:xfrm>
          <a:off x="506678" y="1072326"/>
          <a:ext cx="11003280" cy="458275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15576270-A192-96BD-08B7-BD954D8C8BA3}"/>
              </a:ext>
            </a:extLst>
          </p:cNvPr>
          <p:cNvSpPr txBox="1"/>
          <p:nvPr/>
        </p:nvSpPr>
        <p:spPr>
          <a:xfrm>
            <a:off x="594360" y="5110352"/>
            <a:ext cx="6095064" cy="677108"/>
          </a:xfrm>
          <a:prstGeom prst="rect">
            <a:avLst/>
          </a:prstGeom>
          <a:noFill/>
        </p:spPr>
        <p:txBody>
          <a:bodyPr wrap="square">
            <a:spAutoFit/>
          </a:bodyPr>
          <a:lstStyle/>
          <a:p>
            <a:r>
              <a:rPr lang="en-US" sz="1000"/>
              <a:t>Based on NCCI’s Financial data for lost-time claims at current benefit level, adjusted to a common wage level, and developed to ultimate.</a:t>
            </a:r>
          </a:p>
          <a:p>
            <a:r>
              <a:rPr lang="en-US" sz="1000"/>
              <a:t>Note that medical-only losses are included in the numerator</a:t>
            </a:r>
            <a:r>
              <a:rPr lang="en-US"/>
              <a:t>.</a:t>
            </a:r>
          </a:p>
        </p:txBody>
      </p:sp>
    </p:spTree>
    <p:extLst>
      <p:ext uri="{BB962C8B-B14F-4D97-AF65-F5344CB8AC3E}">
        <p14:creationId xmlns:p14="http://schemas.microsoft.com/office/powerpoint/2010/main" val="3691002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6AD5-E9B1-4800-9370-759971EFE23D}"/>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1FD8938E-9C42-4C39-89AF-08F84B504569}"/>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3DCBD6B8-4C2E-4269-95C1-A22B34B65F9D}"/>
              </a:ext>
            </a:extLst>
          </p:cNvPr>
          <p:cNvSpPr>
            <a:spLocks noGrp="1"/>
          </p:cNvSpPr>
          <p:nvPr>
            <p:ph type="sldNum" sz="quarter" idx="12"/>
          </p:nvPr>
        </p:nvSpPr>
        <p:spPr/>
        <p:txBody>
          <a:bodyPr/>
          <a:lstStyle/>
          <a:p>
            <a:pPr marL="38100">
              <a:lnSpc>
                <a:spcPts val="1240"/>
              </a:lnSpc>
            </a:pPr>
            <a:fld id="{81D60167-4931-47E6-BA6A-407CBD079E47}" type="slidenum">
              <a:rPr lang="en-US" smtClean="0"/>
              <a:t>35</a:t>
            </a:fld>
            <a:endParaRPr lang="en-US"/>
          </a:p>
        </p:txBody>
      </p:sp>
      <p:graphicFrame>
        <p:nvGraphicFramePr>
          <p:cNvPr id="5" name="claim_dist_injtype">
            <a:extLst>
              <a:ext uri="{FF2B5EF4-FFF2-40B4-BE49-F238E27FC236}">
                <a16:creationId xmlns:a16="http://schemas.microsoft.com/office/drawing/2014/main" id="{3D21294C-5DDD-A52B-53BA-3CBBF5AD3CAA}"/>
              </a:ext>
            </a:extLst>
          </p:cNvPr>
          <p:cNvGraphicFramePr>
            <a:graphicFrameLocks noChangeAspect="1"/>
          </p:cNvGraphicFramePr>
          <p:nvPr>
            <p:extLst>
              <p:ext uri="{D42A27DB-BD31-4B8C-83A1-F6EECF244321}">
                <p14:modId xmlns:p14="http://schemas.microsoft.com/office/powerpoint/2010/main" val="3060608310"/>
              </p:ext>
            </p:extLst>
          </p:nvPr>
        </p:nvGraphicFramePr>
        <p:xfrm>
          <a:off x="331011" y="627345"/>
          <a:ext cx="11003280" cy="45170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7815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75000"/>
            </a:schemeClr>
          </a:fgClr>
          <a:bgClr>
            <a:schemeClr val="tx2">
              <a:lumMod val="20000"/>
              <a:lumOff val="80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8F029-F2DE-4B9F-9E63-64D355E29098}"/>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1676558D-B891-4183-B28C-68D606DBB8A0}"/>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6DDA7F85-97E6-4AD2-8FAD-AF8DD586AA78}"/>
              </a:ext>
            </a:extLst>
          </p:cNvPr>
          <p:cNvSpPr>
            <a:spLocks noGrp="1"/>
          </p:cNvSpPr>
          <p:nvPr>
            <p:ph type="sldNum" sz="quarter" idx="12"/>
          </p:nvPr>
        </p:nvSpPr>
        <p:spPr/>
        <p:txBody>
          <a:bodyPr/>
          <a:lstStyle/>
          <a:p>
            <a:pPr marL="38100">
              <a:lnSpc>
                <a:spcPts val="1240"/>
              </a:lnSpc>
            </a:pPr>
            <a:fld id="{81D60167-4931-47E6-BA6A-407CBD079E47}" type="slidenum">
              <a:rPr lang="en-US" smtClean="0"/>
              <a:t>36</a:t>
            </a:fld>
            <a:endParaRPr lang="en-US"/>
          </a:p>
        </p:txBody>
      </p:sp>
      <p:sp>
        <p:nvSpPr>
          <p:cNvPr id="8" name="TextBox 7">
            <a:extLst>
              <a:ext uri="{FF2B5EF4-FFF2-40B4-BE49-F238E27FC236}">
                <a16:creationId xmlns:a16="http://schemas.microsoft.com/office/drawing/2014/main" id="{849873A8-D13B-4A92-8402-31FE9CB06175}"/>
              </a:ext>
            </a:extLst>
          </p:cNvPr>
          <p:cNvSpPr txBox="1"/>
          <p:nvPr/>
        </p:nvSpPr>
        <p:spPr>
          <a:xfrm>
            <a:off x="1447800" y="256288"/>
            <a:ext cx="7162800" cy="523220"/>
          </a:xfrm>
          <a:prstGeom prst="rect">
            <a:avLst/>
          </a:prstGeom>
          <a:noFill/>
        </p:spPr>
        <p:txBody>
          <a:bodyPr wrap="square">
            <a:spAutoFit/>
          </a:bodyPr>
          <a:lstStyle/>
          <a:p>
            <a:r>
              <a:rPr lang="en-US" sz="2800"/>
              <a:t>Indiana Medical Loss Distribution by Injury Type</a:t>
            </a:r>
          </a:p>
        </p:txBody>
      </p:sp>
      <p:graphicFrame>
        <p:nvGraphicFramePr>
          <p:cNvPr id="4" name="med_dist_injtype">
            <a:extLst>
              <a:ext uri="{FF2B5EF4-FFF2-40B4-BE49-F238E27FC236}">
                <a16:creationId xmlns:a16="http://schemas.microsoft.com/office/drawing/2014/main" id="{CB4D1875-8681-96B2-C1E5-E63AB9271752}"/>
              </a:ext>
            </a:extLst>
          </p:cNvPr>
          <p:cNvGraphicFramePr>
            <a:graphicFrameLocks noChangeAspect="1"/>
          </p:cNvGraphicFramePr>
          <p:nvPr>
            <p:extLst>
              <p:ext uri="{D42A27DB-BD31-4B8C-83A1-F6EECF244321}">
                <p14:modId xmlns:p14="http://schemas.microsoft.com/office/powerpoint/2010/main" val="2010111976"/>
              </p:ext>
            </p:extLst>
          </p:nvPr>
        </p:nvGraphicFramePr>
        <p:xfrm>
          <a:off x="307637" y="1072019"/>
          <a:ext cx="11003280" cy="4551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5827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766A-2795-4F10-B574-D0A8BA4A2421}"/>
              </a:ext>
            </a:extLst>
          </p:cNvPr>
          <p:cNvSpPr>
            <a:spLocks noGrp="1"/>
          </p:cNvSpPr>
          <p:nvPr>
            <p:ph type="title"/>
          </p:nvPr>
        </p:nvSpPr>
        <p:spPr>
          <a:xfrm>
            <a:off x="1349924" y="-37637"/>
            <a:ext cx="10250013" cy="624788"/>
          </a:xfrm>
        </p:spPr>
        <p:txBody>
          <a:bodyPr vert="horz" lIns="91440" tIns="45720" rIns="91440" bIns="45720" rtlCol="0" anchor="b">
            <a:normAutofit fontScale="90000"/>
          </a:bodyPr>
          <a:lstStyle/>
          <a:p>
            <a:pPr>
              <a:lnSpc>
                <a:spcPct val="90000"/>
              </a:lnSpc>
            </a:pPr>
            <a:r>
              <a:rPr lang="en-US" sz="4100" dirty="0"/>
              <a:t>Medical Share of Total Costs Per Claim</a:t>
            </a:r>
          </a:p>
        </p:txBody>
      </p:sp>
      <p:sp>
        <p:nvSpPr>
          <p:cNvPr id="3" name="Text Placeholder 2">
            <a:extLst>
              <a:ext uri="{FF2B5EF4-FFF2-40B4-BE49-F238E27FC236}">
                <a16:creationId xmlns:a16="http://schemas.microsoft.com/office/drawing/2014/main" id="{ABDCB0FD-5426-4BF6-988F-902CAED4EC99}"/>
              </a:ext>
            </a:extLst>
          </p:cNvPr>
          <p:cNvSpPr>
            <a:spLocks noGrp="1"/>
          </p:cNvSpPr>
          <p:nvPr>
            <p:ph idx="1"/>
          </p:nvPr>
        </p:nvSpPr>
        <p:spPr>
          <a:xfrm>
            <a:off x="668815" y="5627137"/>
            <a:ext cx="10250011" cy="462967"/>
          </a:xfrm>
        </p:spPr>
        <p:txBody>
          <a:bodyPr vert="horz" lIns="91440" tIns="45720" rIns="91440" bIns="45720" rtlCol="0" anchor="t">
            <a:normAutofit/>
          </a:bodyPr>
          <a:lstStyle/>
          <a:p>
            <a:pPr marL="0" indent="0">
              <a:buNone/>
            </a:pPr>
            <a:r>
              <a:rPr lang="en-US" sz="2100">
                <a:solidFill>
                  <a:srgbClr val="0F496F"/>
                </a:solidFill>
              </a:rPr>
              <a:t> </a:t>
            </a:r>
          </a:p>
        </p:txBody>
      </p:sp>
      <p:sp>
        <p:nvSpPr>
          <p:cNvPr id="6" name="Slide Number Placeholder 5">
            <a:extLst>
              <a:ext uri="{FF2B5EF4-FFF2-40B4-BE49-F238E27FC236}">
                <a16:creationId xmlns:a16="http://schemas.microsoft.com/office/drawing/2014/main" id="{A23D817C-AADC-44D6-B23C-384295560CBA}"/>
              </a:ext>
            </a:extLst>
          </p:cNvPr>
          <p:cNvSpPr>
            <a:spLocks noGrp="1"/>
          </p:cNvSpPr>
          <p:nvPr>
            <p:ph type="sldNum" sz="quarter" idx="12"/>
          </p:nvPr>
        </p:nvSpPr>
        <p:spPr/>
        <p:txBody>
          <a:bodyPr vert="horz" lIns="91440" tIns="45720" rIns="91440" bIns="45720" rtlCol="0" anchor="b">
            <a:normAutofit/>
          </a:bodyPr>
          <a:lstStyle/>
          <a:p>
            <a:pPr defTabSz="914400">
              <a:spcAft>
                <a:spcPts val="600"/>
              </a:spcAft>
            </a:pPr>
            <a:fld id="{81D60167-4931-47E6-BA6A-407CBD079E47}" type="slidenum">
              <a:rPr lang="en-US">
                <a:solidFill>
                  <a:srgbClr val="0A304A"/>
                </a:solidFill>
              </a:rPr>
              <a:pPr defTabSz="914400">
                <a:spcAft>
                  <a:spcPts val="600"/>
                </a:spcAft>
              </a:pPr>
              <a:t>37</a:t>
            </a:fld>
            <a:endParaRPr lang="en-US">
              <a:solidFill>
                <a:srgbClr val="0A304A"/>
              </a:solidFill>
            </a:endParaRPr>
          </a:p>
        </p:txBody>
      </p:sp>
      <p:sp>
        <p:nvSpPr>
          <p:cNvPr id="7" name="Slide Image Placeholder 5">
            <a:extLst>
              <a:ext uri="{FF2B5EF4-FFF2-40B4-BE49-F238E27FC236}">
                <a16:creationId xmlns:a16="http://schemas.microsoft.com/office/drawing/2014/main" id="{9AEF31C6-5619-DBBE-2B9B-52086C578AD0}"/>
              </a:ext>
            </a:extLst>
          </p:cNvPr>
          <p:cNvSpPr>
            <a:spLocks noGrp="1" noRot="1" noChangeAspect="1"/>
          </p:cNvSpPr>
          <p:nvPr/>
        </p:nvSpPr>
        <p:spPr>
          <a:xfrm>
            <a:off x="3242253" y="657037"/>
            <a:ext cx="7442448" cy="5584018"/>
          </a:xfrm>
          <a:prstGeom prst="rect">
            <a:avLst/>
          </a:prstGeom>
          <a:noFill/>
          <a:ln w="12700">
            <a:solidFill>
              <a:prstClr val="black"/>
            </a:solidFill>
          </a:ln>
        </p:spPr>
        <p:txBody>
          <a:bodyPr vert="horz" lIns="91358" tIns="45681" rIns="91358" bIns="45681" rtlCol="0" anchor="ctr"/>
          <a:lstStyle/>
          <a:p>
            <a:endParaRPr lang="en-US"/>
          </a:p>
        </p:txBody>
      </p:sp>
      <p:graphicFrame>
        <p:nvGraphicFramePr>
          <p:cNvPr id="8" name="Object 3">
            <a:extLst>
              <a:ext uri="{FF2B5EF4-FFF2-40B4-BE49-F238E27FC236}">
                <a16:creationId xmlns:a16="http://schemas.microsoft.com/office/drawing/2014/main" id="{D2D7F5E1-253A-2A57-D0D6-14C13497AAAD}"/>
              </a:ext>
            </a:extLst>
          </p:cNvPr>
          <p:cNvGraphicFramePr>
            <a:graphicFrameLocks noGrp="1" noChangeAspect="1"/>
          </p:cNvGraphicFramePr>
          <p:nvPr>
            <p:extLst>
              <p:ext uri="{D42A27DB-BD31-4B8C-83A1-F6EECF244321}">
                <p14:modId xmlns:p14="http://schemas.microsoft.com/office/powerpoint/2010/main" val="1669511342"/>
              </p:ext>
            </p:extLst>
          </p:nvPr>
        </p:nvGraphicFramePr>
        <p:xfrm>
          <a:off x="1974292" y="1048574"/>
          <a:ext cx="8427216" cy="46138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7434103"/>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7E72-BCCB-4BCE-B6AF-D32B2420ACF7}"/>
              </a:ext>
            </a:extLst>
          </p:cNvPr>
          <p:cNvSpPr>
            <a:spLocks noGrp="1"/>
          </p:cNvSpPr>
          <p:nvPr>
            <p:ph type="title"/>
          </p:nvPr>
        </p:nvSpPr>
        <p:spPr>
          <a:xfrm>
            <a:off x="660654" y="487121"/>
            <a:ext cx="10870691" cy="430887"/>
          </a:xfrm>
        </p:spPr>
        <p:txBody>
          <a:bodyPr>
            <a:normAutofit fontScale="90000"/>
          </a:bodyPr>
          <a:lstStyle/>
          <a:p>
            <a:pPr algn="ctr"/>
            <a:r>
              <a:rPr lang="en-US" sz="2800">
                <a:solidFill>
                  <a:schemeClr val="tx1"/>
                </a:solidFill>
                <a:latin typeface="+mn-lt"/>
                <a:cs typeface="Arial" panose="020B0604020202020204" pitchFamily="34" charset="0"/>
              </a:rPr>
              <a:t>Indiana Average Indemnity Benefits Per Claim </a:t>
            </a:r>
          </a:p>
        </p:txBody>
      </p:sp>
      <p:sp>
        <p:nvSpPr>
          <p:cNvPr id="3" name="Text Placeholder 2">
            <a:extLst>
              <a:ext uri="{FF2B5EF4-FFF2-40B4-BE49-F238E27FC236}">
                <a16:creationId xmlns:a16="http://schemas.microsoft.com/office/drawing/2014/main" id="{73087B8F-9929-491A-9FFB-AF2BC9915004}"/>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25D0403F-8A5E-4BB9-BA6F-12956C7636CB}"/>
              </a:ext>
            </a:extLst>
          </p:cNvPr>
          <p:cNvSpPr>
            <a:spLocks noGrp="1"/>
          </p:cNvSpPr>
          <p:nvPr>
            <p:ph type="sldNum" sz="quarter" idx="12"/>
          </p:nvPr>
        </p:nvSpPr>
        <p:spPr/>
        <p:txBody>
          <a:bodyPr/>
          <a:lstStyle/>
          <a:p>
            <a:pPr marL="38100">
              <a:lnSpc>
                <a:spcPts val="1240"/>
              </a:lnSpc>
            </a:pPr>
            <a:fld id="{81D60167-4931-47E6-BA6A-407CBD079E47}" type="slidenum">
              <a:rPr lang="en-US" smtClean="0"/>
              <a:t>38</a:t>
            </a:fld>
            <a:endParaRPr lang="en-US"/>
          </a:p>
        </p:txBody>
      </p:sp>
      <p:graphicFrame>
        <p:nvGraphicFramePr>
          <p:cNvPr id="4" name="Content Placeholder 9">
            <a:extLst>
              <a:ext uri="{FF2B5EF4-FFF2-40B4-BE49-F238E27FC236}">
                <a16:creationId xmlns:a16="http://schemas.microsoft.com/office/drawing/2014/main" id="{40AD7F7B-8D18-BB49-89E3-B5E127593DFB}"/>
              </a:ext>
            </a:extLst>
          </p:cNvPr>
          <p:cNvGraphicFramePr>
            <a:graphicFrameLocks/>
          </p:cNvGraphicFramePr>
          <p:nvPr>
            <p:extLst>
              <p:ext uri="{D42A27DB-BD31-4B8C-83A1-F6EECF244321}">
                <p14:modId xmlns:p14="http://schemas.microsoft.com/office/powerpoint/2010/main" val="344785200"/>
              </p:ext>
            </p:extLst>
          </p:nvPr>
        </p:nvGraphicFramePr>
        <p:xfrm>
          <a:off x="1752599" y="1811072"/>
          <a:ext cx="8686800"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203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CBC82-D5A3-46B4-BB8C-C301E316260B}"/>
              </a:ext>
            </a:extLst>
          </p:cNvPr>
          <p:cNvSpPr>
            <a:spLocks noGrp="1"/>
          </p:cNvSpPr>
          <p:nvPr>
            <p:ph type="title"/>
          </p:nvPr>
        </p:nvSpPr>
        <p:spPr>
          <a:xfrm>
            <a:off x="660654" y="487121"/>
            <a:ext cx="10870691" cy="430887"/>
          </a:xfrm>
        </p:spPr>
        <p:txBody>
          <a:bodyPr>
            <a:normAutofit fontScale="90000"/>
          </a:bodyPr>
          <a:lstStyle/>
          <a:p>
            <a:pPr algn="ctr"/>
            <a:r>
              <a:rPr lang="en-US" sz="2800">
                <a:solidFill>
                  <a:schemeClr val="tx1"/>
                </a:solidFill>
                <a:latin typeface="+mn-lt"/>
                <a:cs typeface="Arial" panose="020B0604020202020204" pitchFamily="34" charset="0"/>
              </a:rPr>
              <a:t>Indiana Had the Lowest % Of Workers With More Than 7 Days Off Work</a:t>
            </a:r>
          </a:p>
        </p:txBody>
      </p:sp>
      <p:sp>
        <p:nvSpPr>
          <p:cNvPr id="6" name="Slide Number Placeholder 5">
            <a:extLst>
              <a:ext uri="{FF2B5EF4-FFF2-40B4-BE49-F238E27FC236}">
                <a16:creationId xmlns:a16="http://schemas.microsoft.com/office/drawing/2014/main" id="{CD2BD172-496F-48BB-B097-472991AB22B1}"/>
              </a:ext>
            </a:extLst>
          </p:cNvPr>
          <p:cNvSpPr>
            <a:spLocks noGrp="1"/>
          </p:cNvSpPr>
          <p:nvPr>
            <p:ph type="sldNum" sz="quarter" idx="12"/>
          </p:nvPr>
        </p:nvSpPr>
        <p:spPr/>
        <p:txBody>
          <a:bodyPr/>
          <a:lstStyle/>
          <a:p>
            <a:pPr marL="38100">
              <a:lnSpc>
                <a:spcPts val="1240"/>
              </a:lnSpc>
            </a:pPr>
            <a:fld id="{81D60167-4931-47E6-BA6A-407CBD079E47}" type="slidenum">
              <a:rPr lang="en-US" smtClean="0"/>
              <a:t>39</a:t>
            </a:fld>
            <a:endParaRPr lang="en-US"/>
          </a:p>
        </p:txBody>
      </p:sp>
      <p:graphicFrame>
        <p:nvGraphicFramePr>
          <p:cNvPr id="4" name="Content Placeholder 9">
            <a:extLst>
              <a:ext uri="{FF2B5EF4-FFF2-40B4-BE49-F238E27FC236}">
                <a16:creationId xmlns:a16="http://schemas.microsoft.com/office/drawing/2014/main" id="{D1DB096A-B760-254E-849B-B22B101411AF}"/>
              </a:ext>
            </a:extLst>
          </p:cNvPr>
          <p:cNvGraphicFramePr>
            <a:graphicFrameLocks/>
          </p:cNvGraphicFramePr>
          <p:nvPr>
            <p:extLst>
              <p:ext uri="{D42A27DB-BD31-4B8C-83A1-F6EECF244321}">
                <p14:modId xmlns:p14="http://schemas.microsoft.com/office/powerpoint/2010/main" val="1283031091"/>
              </p:ext>
            </p:extLst>
          </p:nvPr>
        </p:nvGraphicFramePr>
        <p:xfrm>
          <a:off x="509826" y="1384547"/>
          <a:ext cx="86868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6">
            <a:extLst>
              <a:ext uri="{FF2B5EF4-FFF2-40B4-BE49-F238E27FC236}">
                <a16:creationId xmlns:a16="http://schemas.microsoft.com/office/drawing/2014/main" id="{D5BBFFB7-85E5-F502-272A-C4DA7DAB3AD7}"/>
              </a:ext>
            </a:extLst>
          </p:cNvPr>
          <p:cNvSpPr>
            <a:spLocks noGrp="1"/>
          </p:cNvSpPr>
          <p:nvPr>
            <p:ph idx="1"/>
          </p:nvPr>
        </p:nvSpPr>
        <p:spPr>
          <a:xfrm>
            <a:off x="255740" y="1700365"/>
            <a:ext cx="10515600" cy="4351338"/>
          </a:xfrm>
        </p:spPr>
        <p:txBody>
          <a:bodyPr/>
          <a:lstStyle/>
          <a:p>
            <a:pPr marL="0" indent="0">
              <a:buNone/>
            </a:pPr>
            <a:r>
              <a:rPr lang="en-US"/>
              <a:t>   </a:t>
            </a:r>
          </a:p>
        </p:txBody>
      </p:sp>
    </p:spTree>
    <p:extLst>
      <p:ext uri="{BB962C8B-B14F-4D97-AF65-F5344CB8AC3E}">
        <p14:creationId xmlns:p14="http://schemas.microsoft.com/office/powerpoint/2010/main" val="1924074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object 2"/>
          <p:cNvSpPr/>
          <p:nvPr/>
        </p:nvSpPr>
        <p:spPr>
          <a:xfrm>
            <a:off x="670131" y="1819749"/>
            <a:ext cx="182880" cy="0"/>
          </a:xfrm>
          <a:custGeom>
            <a:avLst/>
            <a:gdLst/>
            <a:ahLst/>
            <a:cxnLst/>
            <a:rect l="l" t="t" r="r" b="b"/>
            <a:pathLst>
              <a:path w="182880">
                <a:moveTo>
                  <a:pt x="0" y="0"/>
                </a:moveTo>
                <a:lnTo>
                  <a:pt x="182880" y="0"/>
                </a:lnTo>
              </a:path>
            </a:pathLst>
          </a:custGeom>
          <a:ln w="28956">
            <a:solidFill>
              <a:srgbClr val="E68652"/>
            </a:solidFill>
          </a:ln>
        </p:spPr>
        <p:txBody>
          <a:bodyPr wrap="square" lIns="0" tIns="0" rIns="0" bIns="0" rtlCol="0"/>
          <a:lstStyle/>
          <a:p>
            <a:endParaRPr/>
          </a:p>
        </p:txBody>
      </p:sp>
      <p:sp>
        <p:nvSpPr>
          <p:cNvPr id="3" name="object 3"/>
          <p:cNvSpPr txBox="1">
            <a:spLocks noGrp="1"/>
          </p:cNvSpPr>
          <p:nvPr>
            <p:ph type="title"/>
          </p:nvPr>
        </p:nvSpPr>
        <p:spPr>
          <a:xfrm>
            <a:off x="862843" y="487121"/>
            <a:ext cx="7099882" cy="443711"/>
          </a:xfrm>
          <a:prstGeom prst="rect">
            <a:avLst/>
          </a:prstGeom>
        </p:spPr>
        <p:txBody>
          <a:bodyPr vert="horz" wrap="square" lIns="0" tIns="12700" rIns="0" bIns="0" rtlCol="0">
            <a:spAutoFit/>
          </a:bodyPr>
          <a:lstStyle/>
          <a:p>
            <a:pPr marL="12700" algn="l">
              <a:lnSpc>
                <a:spcPct val="100000"/>
              </a:lnSpc>
              <a:spcBef>
                <a:spcPts val="100"/>
              </a:spcBef>
            </a:pPr>
            <a:r>
              <a:rPr sz="2800" spc="-5">
                <a:solidFill>
                  <a:srgbClr val="273B46"/>
                </a:solidFill>
                <a:latin typeface="+mn-lt"/>
                <a:cs typeface="Arial" panose="020B0604020202020204" pitchFamily="34" charset="0"/>
              </a:rPr>
              <a:t>ICR</a:t>
            </a:r>
            <a:r>
              <a:rPr lang="en-US" sz="2800" spc="-5">
                <a:solidFill>
                  <a:srgbClr val="273B46"/>
                </a:solidFill>
                <a:latin typeface="+mn-lt"/>
                <a:cs typeface="Arial" panose="020B0604020202020204" pitchFamily="34" charset="0"/>
              </a:rPr>
              <a:t>B Mission</a:t>
            </a:r>
            <a:endParaRPr sz="2800">
              <a:latin typeface="Calibri" panose="020F0502020204030204" pitchFamily="34" charset="0"/>
              <a:cs typeface="Calibri" panose="020F0502020204030204" pitchFamily="34" charset="0"/>
            </a:endParaRPr>
          </a:p>
        </p:txBody>
      </p:sp>
      <p:sp>
        <p:nvSpPr>
          <p:cNvPr id="11" name="Content Placeholder 10">
            <a:extLst>
              <a:ext uri="{FF2B5EF4-FFF2-40B4-BE49-F238E27FC236}">
                <a16:creationId xmlns:a16="http://schemas.microsoft.com/office/drawing/2014/main" id="{3B0534BE-46F8-4E7E-8B30-B4A758DCEF70}"/>
              </a:ext>
            </a:extLst>
          </p:cNvPr>
          <p:cNvSpPr>
            <a:spLocks noGrp="1"/>
          </p:cNvSpPr>
          <p:nvPr>
            <p:ph sz="half" idx="2"/>
          </p:nvPr>
        </p:nvSpPr>
        <p:spPr>
          <a:xfrm>
            <a:off x="609600" y="1577340"/>
            <a:ext cx="5303520" cy="387798"/>
          </a:xfrm>
        </p:spPr>
        <p:txBody>
          <a:bodyPr/>
          <a:lstStyle/>
          <a:p>
            <a:pPr marL="0" indent="0">
              <a:buNone/>
            </a:pPr>
            <a:r>
              <a:rPr lang="en-US"/>
              <a:t> </a:t>
            </a:r>
          </a:p>
        </p:txBody>
      </p:sp>
      <p:sp>
        <p:nvSpPr>
          <p:cNvPr id="12" name="Content Placeholder 11">
            <a:extLst>
              <a:ext uri="{FF2B5EF4-FFF2-40B4-BE49-F238E27FC236}">
                <a16:creationId xmlns:a16="http://schemas.microsoft.com/office/drawing/2014/main" id="{D2F8E718-85BD-4D60-B397-78656EB8F359}"/>
              </a:ext>
            </a:extLst>
          </p:cNvPr>
          <p:cNvSpPr>
            <a:spLocks noGrp="1"/>
          </p:cNvSpPr>
          <p:nvPr>
            <p:ph sz="half" idx="3"/>
          </p:nvPr>
        </p:nvSpPr>
        <p:spPr>
          <a:xfrm>
            <a:off x="6278880" y="1577340"/>
            <a:ext cx="5303520" cy="387798"/>
          </a:xfrm>
        </p:spPr>
        <p:txBody>
          <a:bodyPr/>
          <a:lstStyle/>
          <a:p>
            <a:pPr marL="0" indent="0">
              <a:buNone/>
            </a:pPr>
            <a:r>
              <a:rPr lang="en-US"/>
              <a:t> </a:t>
            </a:r>
          </a:p>
        </p:txBody>
      </p:sp>
      <p:sp>
        <p:nvSpPr>
          <p:cNvPr id="6" name="Slide Number Placeholder 5">
            <a:extLst>
              <a:ext uri="{FF2B5EF4-FFF2-40B4-BE49-F238E27FC236}">
                <a16:creationId xmlns:a16="http://schemas.microsoft.com/office/drawing/2014/main" id="{C0FE540E-CE7B-4DF4-9B28-F9BD39A12AF0}"/>
              </a:ext>
            </a:extLst>
          </p:cNvPr>
          <p:cNvSpPr>
            <a:spLocks noGrp="1"/>
          </p:cNvSpPr>
          <p:nvPr>
            <p:ph type="sldNum" sz="quarter" idx="7"/>
          </p:nvPr>
        </p:nvSpPr>
        <p:spPr/>
        <p:txBody>
          <a:bodyPr/>
          <a:lstStyle/>
          <a:p>
            <a:pPr marL="38100">
              <a:lnSpc>
                <a:spcPts val="1240"/>
              </a:lnSpc>
            </a:pPr>
            <a:fld id="{81D60167-4931-47E6-BA6A-407CBD079E47}" type="slidenum">
              <a:rPr lang="en-US" smtClean="0"/>
              <a:t>4</a:t>
            </a:fld>
            <a:endParaRPr lang="en-US"/>
          </a:p>
        </p:txBody>
      </p:sp>
      <p:sp>
        <p:nvSpPr>
          <p:cNvPr id="5" name="object 5"/>
          <p:cNvSpPr txBox="1"/>
          <p:nvPr/>
        </p:nvSpPr>
        <p:spPr>
          <a:xfrm>
            <a:off x="975578" y="1715839"/>
            <a:ext cx="6469930" cy="3210751"/>
          </a:xfrm>
          <a:prstGeom prst="rect">
            <a:avLst/>
          </a:prstGeom>
        </p:spPr>
        <p:txBody>
          <a:bodyPr vert="horz" wrap="square" lIns="0" tIns="33020" rIns="0" bIns="0" rtlCol="0">
            <a:spAutoFit/>
          </a:bodyPr>
          <a:lstStyle/>
          <a:p>
            <a:pPr marL="12700" marR="254000">
              <a:lnSpc>
                <a:spcPts val="1300"/>
              </a:lnSpc>
              <a:spcBef>
                <a:spcPts val="260"/>
              </a:spcBef>
            </a:pPr>
            <a:r>
              <a:rPr sz="1600">
                <a:solidFill>
                  <a:srgbClr val="273B46"/>
                </a:solidFill>
                <a:latin typeface="Calibri" panose="020F0502020204030204" pitchFamily="34" charset="0"/>
                <a:cs typeface="Calibri" panose="020F0502020204030204" pitchFamily="34" charset="0"/>
              </a:rPr>
              <a:t>The Indiana </a:t>
            </a:r>
            <a:r>
              <a:rPr sz="1600" spc="-5">
                <a:solidFill>
                  <a:srgbClr val="273B46"/>
                </a:solidFill>
                <a:latin typeface="Calibri" panose="020F0502020204030204" pitchFamily="34" charset="0"/>
                <a:cs typeface="Calibri" panose="020F0502020204030204" pitchFamily="34" charset="0"/>
              </a:rPr>
              <a:t>Compensation Rating Bureau (ICRB) </a:t>
            </a:r>
            <a:r>
              <a:rPr sz="1600">
                <a:solidFill>
                  <a:srgbClr val="273B46"/>
                </a:solidFill>
                <a:latin typeface="Calibri" panose="020F0502020204030204" pitchFamily="34" charset="0"/>
                <a:cs typeface="Calibri" panose="020F0502020204030204" pitchFamily="34" charset="0"/>
              </a:rPr>
              <a:t>is a </a:t>
            </a:r>
            <a:r>
              <a:rPr sz="1600" spc="-10">
                <a:solidFill>
                  <a:srgbClr val="273B46"/>
                </a:solidFill>
                <a:latin typeface="Calibri" panose="020F0502020204030204" pitchFamily="34" charset="0"/>
                <a:cs typeface="Calibri" panose="020F0502020204030204" pitchFamily="34" charset="0"/>
              </a:rPr>
              <a:t>private </a:t>
            </a:r>
            <a:r>
              <a:rPr sz="1600" spc="-5">
                <a:solidFill>
                  <a:srgbClr val="273B46"/>
                </a:solidFill>
                <a:latin typeface="Calibri" panose="020F0502020204030204" pitchFamily="34" charset="0"/>
                <a:cs typeface="Calibri" panose="020F0502020204030204" pitchFamily="34" charset="0"/>
              </a:rPr>
              <a:t>non-profit, </a:t>
            </a:r>
            <a:r>
              <a:rPr sz="1600" spc="-10">
                <a:solidFill>
                  <a:srgbClr val="273B46"/>
                </a:solidFill>
                <a:latin typeface="Calibri" panose="020F0502020204030204" pitchFamily="34" charset="0"/>
                <a:cs typeface="Calibri" panose="020F0502020204030204" pitchFamily="34" charset="0"/>
              </a:rPr>
              <a:t>unincorporated </a:t>
            </a:r>
            <a:r>
              <a:rPr sz="1600" spc="-5">
                <a:solidFill>
                  <a:srgbClr val="273B46"/>
                </a:solidFill>
                <a:latin typeface="Calibri" panose="020F0502020204030204" pitchFamily="34" charset="0"/>
                <a:cs typeface="Calibri" panose="020F0502020204030204" pitchFamily="34" charset="0"/>
              </a:rPr>
              <a:t>association of </a:t>
            </a:r>
            <a:r>
              <a:rPr sz="1600">
                <a:solidFill>
                  <a:srgbClr val="273B46"/>
                </a:solidFill>
                <a:latin typeface="Calibri" panose="020F0502020204030204" pitchFamily="34" charset="0"/>
                <a:cs typeface="Calibri" panose="020F0502020204030204" pitchFamily="34" charset="0"/>
              </a:rPr>
              <a:t>all </a:t>
            </a:r>
            <a:r>
              <a:rPr sz="1600" spc="-5">
                <a:solidFill>
                  <a:srgbClr val="273B46"/>
                </a:solidFill>
                <a:latin typeface="Calibri" panose="020F0502020204030204" pitchFamily="34" charset="0"/>
                <a:cs typeface="Calibri" panose="020F0502020204030204" pitchFamily="34" charset="0"/>
              </a:rPr>
              <a:t>insurance companies </a:t>
            </a:r>
            <a:r>
              <a:rPr sz="1600">
                <a:solidFill>
                  <a:srgbClr val="273B46"/>
                </a:solidFill>
                <a:latin typeface="Calibri" panose="020F0502020204030204" pitchFamily="34" charset="0"/>
                <a:cs typeface="Calibri" panose="020F0502020204030204" pitchFamily="34" charset="0"/>
              </a:rPr>
              <a:t>licensed </a:t>
            </a:r>
            <a:r>
              <a:rPr sz="1600" spc="-5">
                <a:solidFill>
                  <a:srgbClr val="273B46"/>
                </a:solidFill>
                <a:latin typeface="Calibri" panose="020F0502020204030204" pitchFamily="34" charset="0"/>
                <a:cs typeface="Calibri" panose="020F0502020204030204" pitchFamily="34" charset="0"/>
              </a:rPr>
              <a:t>to </a:t>
            </a:r>
            <a:r>
              <a:rPr sz="1600">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write </a:t>
            </a:r>
            <a:r>
              <a:rPr sz="1600" spc="-15">
                <a:solidFill>
                  <a:srgbClr val="273B46"/>
                </a:solidFill>
                <a:latin typeface="Calibri" panose="020F0502020204030204" pitchFamily="34" charset="0"/>
                <a:cs typeface="Calibri" panose="020F0502020204030204" pitchFamily="34" charset="0"/>
              </a:rPr>
              <a:t>workers </a:t>
            </a:r>
            <a:r>
              <a:rPr sz="1600" spc="-5">
                <a:solidFill>
                  <a:srgbClr val="273B46"/>
                </a:solidFill>
                <a:latin typeface="Calibri" panose="020F0502020204030204" pitchFamily="34" charset="0"/>
                <a:cs typeface="Calibri" panose="020F0502020204030204" pitchFamily="34" charset="0"/>
              </a:rPr>
              <a:t>compensation insurance </a:t>
            </a:r>
            <a:r>
              <a:rPr sz="1600">
                <a:solidFill>
                  <a:srgbClr val="273B46"/>
                </a:solidFill>
                <a:latin typeface="Calibri" panose="020F0502020204030204" pitchFamily="34" charset="0"/>
                <a:cs typeface="Calibri" panose="020F0502020204030204" pitchFamily="34" charset="0"/>
              </a:rPr>
              <a:t>in Indiana. The </a:t>
            </a:r>
            <a:r>
              <a:rPr sz="1600" spc="-5">
                <a:solidFill>
                  <a:srgbClr val="273B46"/>
                </a:solidFill>
                <a:latin typeface="Calibri" panose="020F0502020204030204" pitchFamily="34" charset="0"/>
                <a:cs typeface="Calibri" panose="020F0502020204030204" pitchFamily="34" charset="0"/>
              </a:rPr>
              <a:t>ICRB </a:t>
            </a:r>
            <a:r>
              <a:rPr sz="1600">
                <a:solidFill>
                  <a:srgbClr val="273B46"/>
                </a:solidFill>
                <a:latin typeface="Calibri" panose="020F0502020204030204" pitchFamily="34" charset="0"/>
                <a:cs typeface="Calibri" panose="020F0502020204030204" pitchFamily="34" charset="0"/>
              </a:rPr>
              <a:t>is a </a:t>
            </a:r>
            <a:r>
              <a:rPr sz="1600" spc="-10">
                <a:solidFill>
                  <a:srgbClr val="273B46"/>
                </a:solidFill>
                <a:latin typeface="Calibri" panose="020F0502020204030204" pitchFamily="34" charset="0"/>
                <a:cs typeface="Calibri" panose="020F0502020204030204" pitchFamily="34" charset="0"/>
              </a:rPr>
              <a:t>statutory rating organization </a:t>
            </a:r>
            <a:r>
              <a:rPr sz="1600">
                <a:solidFill>
                  <a:srgbClr val="273B46"/>
                </a:solidFill>
                <a:latin typeface="Calibri" panose="020F0502020204030204" pitchFamily="34" charset="0"/>
                <a:cs typeface="Calibri" panose="020F0502020204030204" pitchFamily="34" charset="0"/>
              </a:rPr>
              <a:t>as </a:t>
            </a:r>
            <a:r>
              <a:rPr sz="1600" spc="-10">
                <a:solidFill>
                  <a:srgbClr val="273B46"/>
                </a:solidFill>
                <a:latin typeface="Calibri" panose="020F0502020204030204" pitchFamily="34" charset="0"/>
                <a:cs typeface="Calibri" panose="020F0502020204030204" pitchFamily="34" charset="0"/>
              </a:rPr>
              <a:t>set </a:t>
            </a:r>
            <a:r>
              <a:rPr sz="1600" spc="-5">
                <a:solidFill>
                  <a:srgbClr val="273B46"/>
                </a:solidFill>
                <a:latin typeface="Calibri" panose="020F0502020204030204" pitchFamily="34" charset="0"/>
                <a:cs typeface="Calibri" panose="020F0502020204030204" pitchFamily="34" charset="0"/>
              </a:rPr>
              <a:t>forth </a:t>
            </a:r>
            <a:r>
              <a:rPr sz="1600">
                <a:solidFill>
                  <a:srgbClr val="273B46"/>
                </a:solidFill>
                <a:latin typeface="Calibri" panose="020F0502020204030204" pitchFamily="34" charset="0"/>
                <a:cs typeface="Calibri" panose="020F0502020204030204" pitchFamily="34" charset="0"/>
              </a:rPr>
              <a:t>in </a:t>
            </a:r>
            <a:r>
              <a:rPr sz="1600" spc="-5">
                <a:solidFill>
                  <a:srgbClr val="273B46"/>
                </a:solidFill>
                <a:latin typeface="Calibri" panose="020F0502020204030204" pitchFamily="34" charset="0"/>
                <a:cs typeface="Calibri" panose="020F0502020204030204" pitchFamily="34" charset="0"/>
              </a:rPr>
              <a:t>Chapter </a:t>
            </a:r>
            <a:r>
              <a:rPr sz="1600" spc="5">
                <a:solidFill>
                  <a:srgbClr val="273B46"/>
                </a:solidFill>
                <a:latin typeface="Calibri" panose="020F0502020204030204" pitchFamily="34" charset="0"/>
                <a:cs typeface="Calibri" panose="020F0502020204030204" pitchFamily="34" charset="0"/>
              </a:rPr>
              <a:t>27-7-2 </a:t>
            </a:r>
            <a:r>
              <a:rPr sz="1600" spc="-5">
                <a:solidFill>
                  <a:srgbClr val="273B46"/>
                </a:solidFill>
                <a:latin typeface="Calibri" panose="020F0502020204030204" pitchFamily="34" charset="0"/>
                <a:cs typeface="Calibri" panose="020F0502020204030204" pitchFamily="34" charset="0"/>
              </a:rPr>
              <a:t>of </a:t>
            </a:r>
            <a:r>
              <a:rPr sz="1600">
                <a:solidFill>
                  <a:srgbClr val="273B46"/>
                </a:solidFill>
                <a:latin typeface="Calibri" panose="020F0502020204030204" pitchFamily="34" charset="0"/>
                <a:cs typeface="Calibri" panose="020F0502020204030204" pitchFamily="34" charset="0"/>
              </a:rPr>
              <a:t>the Indiana </a:t>
            </a:r>
            <a:r>
              <a:rPr sz="1600" spc="5">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Insurance</a:t>
            </a:r>
            <a:r>
              <a:rPr sz="1600" spc="-25">
                <a:solidFill>
                  <a:srgbClr val="273B46"/>
                </a:solidFill>
                <a:latin typeface="Calibri" panose="020F0502020204030204" pitchFamily="34" charset="0"/>
                <a:cs typeface="Calibri" panose="020F0502020204030204" pitchFamily="34" charset="0"/>
              </a:rPr>
              <a:t> </a:t>
            </a:r>
            <a:r>
              <a:rPr sz="1600" spc="-10">
                <a:solidFill>
                  <a:srgbClr val="273B46"/>
                </a:solidFill>
                <a:latin typeface="Calibri" panose="020F0502020204030204" pitchFamily="34" charset="0"/>
                <a:cs typeface="Calibri" panose="020F0502020204030204" pitchFamily="34" charset="0"/>
              </a:rPr>
              <a:t>Laws.</a:t>
            </a:r>
            <a:endParaRPr sz="1600">
              <a:latin typeface="Calibri" panose="020F0502020204030204" pitchFamily="34" charset="0"/>
              <a:cs typeface="Calibri" panose="020F0502020204030204" pitchFamily="34" charset="0"/>
            </a:endParaRPr>
          </a:p>
          <a:p>
            <a:pPr>
              <a:lnSpc>
                <a:spcPct val="100000"/>
              </a:lnSpc>
            </a:pPr>
            <a:endParaRPr sz="1600">
              <a:latin typeface="Calibri" panose="020F0502020204030204" pitchFamily="34" charset="0"/>
              <a:cs typeface="Calibri" panose="020F0502020204030204" pitchFamily="34" charset="0"/>
            </a:endParaRPr>
          </a:p>
          <a:p>
            <a:pPr>
              <a:lnSpc>
                <a:spcPct val="100000"/>
              </a:lnSpc>
              <a:spcBef>
                <a:spcPts val="40"/>
              </a:spcBef>
            </a:pPr>
            <a:endParaRPr lang="en-US" sz="1600">
              <a:latin typeface="Calibri" panose="020F0502020204030204" pitchFamily="34" charset="0"/>
              <a:cs typeface="Calibri" panose="020F0502020204030204" pitchFamily="34" charset="0"/>
            </a:endParaRPr>
          </a:p>
          <a:p>
            <a:pPr marL="12700" marR="5080">
              <a:lnSpc>
                <a:spcPts val="1300"/>
              </a:lnSpc>
              <a:spcBef>
                <a:spcPts val="5"/>
              </a:spcBef>
            </a:pPr>
            <a:r>
              <a:rPr sz="1600">
                <a:solidFill>
                  <a:srgbClr val="273B46"/>
                </a:solidFill>
                <a:latin typeface="Calibri" panose="020F0502020204030204" pitchFamily="34" charset="0"/>
                <a:cs typeface="Calibri" panose="020F0502020204030204" pitchFamily="34" charset="0"/>
              </a:rPr>
              <a:t>The </a:t>
            </a:r>
            <a:r>
              <a:rPr sz="1600" spc="-5">
                <a:solidFill>
                  <a:srgbClr val="273B46"/>
                </a:solidFill>
                <a:latin typeface="Calibri" panose="020F0502020204030204" pitchFamily="34" charset="0"/>
                <a:cs typeface="Calibri" panose="020F0502020204030204" pitchFamily="34" charset="0"/>
              </a:rPr>
              <a:t>law empowers </a:t>
            </a:r>
            <a:r>
              <a:rPr sz="1600">
                <a:solidFill>
                  <a:srgbClr val="273B46"/>
                </a:solidFill>
                <a:latin typeface="Calibri" panose="020F0502020204030204" pitchFamily="34" charset="0"/>
                <a:cs typeface="Calibri" panose="020F0502020204030204" pitchFamily="34" charset="0"/>
              </a:rPr>
              <a:t>the </a:t>
            </a:r>
            <a:r>
              <a:rPr sz="1600" spc="-5">
                <a:solidFill>
                  <a:srgbClr val="273B46"/>
                </a:solidFill>
                <a:latin typeface="Calibri" panose="020F0502020204030204" pitchFamily="34" charset="0"/>
                <a:cs typeface="Calibri" panose="020F0502020204030204" pitchFamily="34" charset="0"/>
              </a:rPr>
              <a:t>ICRB to </a:t>
            </a:r>
            <a:r>
              <a:rPr sz="1600" spc="-10">
                <a:solidFill>
                  <a:srgbClr val="273B46"/>
                </a:solidFill>
                <a:latin typeface="Calibri" panose="020F0502020204030204" pitchFamily="34" charset="0"/>
                <a:cs typeface="Calibri" panose="020F0502020204030204" pitchFamily="34" charset="0"/>
              </a:rPr>
              <a:t>gather </a:t>
            </a:r>
            <a:r>
              <a:rPr sz="1600" spc="-5">
                <a:solidFill>
                  <a:srgbClr val="273B46"/>
                </a:solidFill>
                <a:latin typeface="Calibri" panose="020F0502020204030204" pitchFamily="34" charset="0"/>
                <a:cs typeface="Calibri" panose="020F0502020204030204" pitchFamily="34" charset="0"/>
              </a:rPr>
              <a:t>information </a:t>
            </a:r>
            <a:r>
              <a:rPr sz="1600" spc="-10">
                <a:solidFill>
                  <a:srgbClr val="273B46"/>
                </a:solidFill>
                <a:latin typeface="Calibri" panose="020F0502020204030204" pitchFamily="34" charset="0"/>
                <a:cs typeface="Calibri" panose="020F0502020204030204" pitchFamily="34" charset="0"/>
              </a:rPr>
              <a:t>from </a:t>
            </a:r>
            <a:r>
              <a:rPr sz="1600">
                <a:solidFill>
                  <a:srgbClr val="273B46"/>
                </a:solidFill>
                <a:latin typeface="Calibri" panose="020F0502020204030204" pitchFamily="34" charset="0"/>
                <a:cs typeface="Calibri" panose="020F0502020204030204" pitchFamily="34" charset="0"/>
              </a:rPr>
              <a:t>its member </a:t>
            </a:r>
            <a:r>
              <a:rPr sz="1600" spc="-5">
                <a:solidFill>
                  <a:srgbClr val="273B46"/>
                </a:solidFill>
                <a:latin typeface="Calibri" panose="020F0502020204030204" pitchFamily="34" charset="0"/>
                <a:cs typeface="Calibri" panose="020F0502020204030204" pitchFamily="34" charset="0"/>
              </a:rPr>
              <a:t>companies that </a:t>
            </a:r>
            <a:r>
              <a:rPr sz="1600" spc="-10">
                <a:solidFill>
                  <a:srgbClr val="273B46"/>
                </a:solidFill>
                <a:latin typeface="Calibri" panose="020F0502020204030204" pitchFamily="34" charset="0"/>
                <a:cs typeface="Calibri" panose="020F0502020204030204" pitchFamily="34" charset="0"/>
              </a:rPr>
              <a:t>may </a:t>
            </a:r>
            <a:r>
              <a:rPr sz="1600">
                <a:solidFill>
                  <a:srgbClr val="273B46"/>
                </a:solidFill>
                <a:latin typeface="Calibri" panose="020F0502020204030204" pitchFamily="34" charset="0"/>
                <a:cs typeface="Calibri" panose="020F0502020204030204" pitchFamily="34" charset="0"/>
              </a:rPr>
              <a:t>be necessary </a:t>
            </a:r>
            <a:r>
              <a:rPr sz="1600" spc="-5">
                <a:solidFill>
                  <a:srgbClr val="273B46"/>
                </a:solidFill>
                <a:latin typeface="Calibri" panose="020F0502020204030204" pitchFamily="34" charset="0"/>
                <a:cs typeface="Calibri" panose="020F0502020204030204" pitchFamily="34" charset="0"/>
              </a:rPr>
              <a:t>to establish fair </a:t>
            </a:r>
            <a:r>
              <a:rPr sz="1600">
                <a:solidFill>
                  <a:srgbClr val="273B46"/>
                </a:solidFill>
                <a:latin typeface="Calibri" panose="020F0502020204030204" pitchFamily="34" charset="0"/>
                <a:cs typeface="Calibri" panose="020F0502020204030204" pitchFamily="34" charset="0"/>
              </a:rPr>
              <a:t>and adequate </a:t>
            </a:r>
            <a:r>
              <a:rPr sz="1600" spc="-5">
                <a:solidFill>
                  <a:srgbClr val="273B46"/>
                </a:solidFill>
                <a:latin typeface="Calibri" panose="020F0502020204030204" pitchFamily="34" charset="0"/>
                <a:cs typeface="Calibri" panose="020F0502020204030204" pitchFamily="34" charset="0"/>
              </a:rPr>
              <a:t>advisory </a:t>
            </a:r>
            <a:r>
              <a:rPr sz="1600" spc="-260">
                <a:solidFill>
                  <a:srgbClr val="273B46"/>
                </a:solidFill>
                <a:latin typeface="Calibri" panose="020F0502020204030204" pitchFamily="34" charset="0"/>
                <a:cs typeface="Calibri" panose="020F0502020204030204" pitchFamily="34" charset="0"/>
              </a:rPr>
              <a:t> </a:t>
            </a:r>
            <a:r>
              <a:rPr sz="1600" spc="-10">
                <a:solidFill>
                  <a:srgbClr val="273B46"/>
                </a:solidFill>
                <a:latin typeface="Calibri" panose="020F0502020204030204" pitchFamily="34" charset="0"/>
                <a:cs typeface="Calibri" panose="020F0502020204030204" pitchFamily="34" charset="0"/>
              </a:rPr>
              <a:t>rates. </a:t>
            </a:r>
            <a:r>
              <a:rPr sz="1600">
                <a:solidFill>
                  <a:srgbClr val="273B46"/>
                </a:solidFill>
                <a:latin typeface="Calibri" panose="020F0502020204030204" pitchFamily="34" charset="0"/>
                <a:cs typeface="Calibri" panose="020F0502020204030204" pitchFamily="34" charset="0"/>
              </a:rPr>
              <a:t>This </a:t>
            </a:r>
            <a:r>
              <a:rPr sz="1600" spc="-5">
                <a:solidFill>
                  <a:srgbClr val="273B46"/>
                </a:solidFill>
                <a:latin typeface="Calibri" panose="020F0502020204030204" pitchFamily="34" charset="0"/>
                <a:cs typeface="Calibri" panose="020F0502020204030204" pitchFamily="34" charset="0"/>
              </a:rPr>
              <a:t>information </a:t>
            </a:r>
            <a:r>
              <a:rPr sz="1600">
                <a:solidFill>
                  <a:srgbClr val="273B46"/>
                </a:solidFill>
                <a:latin typeface="Calibri" panose="020F0502020204030204" pitchFamily="34" charset="0"/>
                <a:cs typeface="Calibri" panose="020F0502020204030204" pitchFamily="34" charset="0"/>
              </a:rPr>
              <a:t>is </a:t>
            </a:r>
            <a:r>
              <a:rPr sz="1600" spc="-5">
                <a:solidFill>
                  <a:srgbClr val="273B46"/>
                </a:solidFill>
                <a:latin typeface="Calibri" panose="020F0502020204030204" pitchFamily="34" charset="0"/>
                <a:cs typeface="Calibri" panose="020F0502020204030204" pitchFamily="34" charset="0"/>
              </a:rPr>
              <a:t>submitted to </a:t>
            </a:r>
            <a:r>
              <a:rPr sz="1600">
                <a:solidFill>
                  <a:srgbClr val="273B46"/>
                </a:solidFill>
                <a:latin typeface="Calibri" panose="020F0502020204030204" pitchFamily="34" charset="0"/>
                <a:cs typeface="Calibri" panose="020F0502020204030204" pitchFamily="34" charset="0"/>
              </a:rPr>
              <a:t>the Indiana Department </a:t>
            </a:r>
            <a:r>
              <a:rPr sz="1600" spc="-5">
                <a:solidFill>
                  <a:srgbClr val="273B46"/>
                </a:solidFill>
                <a:latin typeface="Calibri" panose="020F0502020204030204" pitchFamily="34" charset="0"/>
                <a:cs typeface="Calibri" panose="020F0502020204030204" pitchFamily="34" charset="0"/>
              </a:rPr>
              <a:t>of Insurance </a:t>
            </a:r>
            <a:r>
              <a:rPr sz="1600" spc="-10">
                <a:solidFill>
                  <a:srgbClr val="273B46"/>
                </a:solidFill>
                <a:latin typeface="Calibri" panose="020F0502020204030204" pitchFamily="34" charset="0"/>
                <a:cs typeface="Calibri" panose="020F0502020204030204" pitchFamily="34" charset="0"/>
              </a:rPr>
              <a:t>for </a:t>
            </a:r>
            <a:r>
              <a:rPr sz="1600" spc="-5">
                <a:solidFill>
                  <a:srgbClr val="273B46"/>
                </a:solidFill>
                <a:latin typeface="Calibri" panose="020F0502020204030204" pitchFamily="34" charset="0"/>
                <a:cs typeface="Calibri" panose="020F0502020204030204" pitchFamily="34" charset="0"/>
              </a:rPr>
              <a:t>review </a:t>
            </a:r>
            <a:r>
              <a:rPr sz="1600">
                <a:solidFill>
                  <a:srgbClr val="273B46"/>
                </a:solidFill>
                <a:latin typeface="Calibri" panose="020F0502020204030204" pitchFamily="34" charset="0"/>
                <a:cs typeface="Calibri" panose="020F0502020204030204" pitchFamily="34" charset="0"/>
              </a:rPr>
              <a:t>and then </a:t>
            </a:r>
            <a:r>
              <a:rPr sz="1600" spc="-5">
                <a:solidFill>
                  <a:srgbClr val="273B46"/>
                </a:solidFill>
                <a:latin typeface="Calibri" panose="020F0502020204030204" pitchFamily="34" charset="0"/>
                <a:cs typeface="Calibri" panose="020F0502020204030204" pitchFamily="34" charset="0"/>
              </a:rPr>
              <a:t>distributed to </a:t>
            </a:r>
            <a:r>
              <a:rPr sz="1600">
                <a:solidFill>
                  <a:srgbClr val="273B46"/>
                </a:solidFill>
                <a:latin typeface="Calibri" panose="020F0502020204030204" pitchFamily="34" charset="0"/>
                <a:cs typeface="Calibri" panose="020F0502020204030204" pitchFamily="34" charset="0"/>
              </a:rPr>
              <a:t>all member companies </a:t>
            </a:r>
            <a:r>
              <a:rPr sz="1600" spc="-5">
                <a:solidFill>
                  <a:srgbClr val="273B46"/>
                </a:solidFill>
                <a:latin typeface="Calibri" panose="020F0502020204030204" pitchFamily="34" charset="0"/>
                <a:cs typeface="Calibri" panose="020F0502020204030204" pitchFamily="34" charset="0"/>
              </a:rPr>
              <a:t>who </a:t>
            </a:r>
            <a:r>
              <a:rPr sz="1600">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use </a:t>
            </a:r>
            <a:r>
              <a:rPr sz="1600">
                <a:solidFill>
                  <a:srgbClr val="273B46"/>
                </a:solidFill>
                <a:latin typeface="Calibri" panose="020F0502020204030204" pitchFamily="34" charset="0"/>
                <a:cs typeface="Calibri" panose="020F0502020204030204" pitchFamily="34" charset="0"/>
              </a:rPr>
              <a:t>the</a:t>
            </a:r>
            <a:r>
              <a:rPr sz="1600" spc="-20">
                <a:solidFill>
                  <a:srgbClr val="273B46"/>
                </a:solidFill>
                <a:latin typeface="Calibri" panose="020F0502020204030204" pitchFamily="34" charset="0"/>
                <a:cs typeface="Calibri" panose="020F0502020204030204" pitchFamily="34" charset="0"/>
              </a:rPr>
              <a:t> </a:t>
            </a:r>
            <a:r>
              <a:rPr sz="1600" spc="-10">
                <a:solidFill>
                  <a:srgbClr val="273B46"/>
                </a:solidFill>
                <a:latin typeface="Calibri" panose="020F0502020204030204" pitchFamily="34" charset="0"/>
                <a:cs typeface="Calibri" panose="020F0502020204030204" pitchFamily="34" charset="0"/>
              </a:rPr>
              <a:t>rates</a:t>
            </a:r>
            <a:r>
              <a:rPr sz="1600" spc="-5">
                <a:solidFill>
                  <a:srgbClr val="273B46"/>
                </a:solidFill>
                <a:latin typeface="Calibri" panose="020F0502020204030204" pitchFamily="34" charset="0"/>
                <a:cs typeface="Calibri" panose="020F0502020204030204" pitchFamily="34" charset="0"/>
              </a:rPr>
              <a:t> or </a:t>
            </a:r>
            <a:r>
              <a:rPr sz="1600">
                <a:solidFill>
                  <a:srgbClr val="273B46"/>
                </a:solidFill>
                <a:latin typeface="Calibri" panose="020F0502020204030204" pitchFamily="34" charset="0"/>
                <a:cs typeface="Calibri" panose="020F0502020204030204" pitchFamily="34" charset="0"/>
              </a:rPr>
              <a:t>file</a:t>
            </a:r>
            <a:r>
              <a:rPr sz="1600" spc="-5">
                <a:solidFill>
                  <a:srgbClr val="273B46"/>
                </a:solidFill>
                <a:latin typeface="Calibri" panose="020F0502020204030204" pitchFamily="34" charset="0"/>
                <a:cs typeface="Calibri" panose="020F0502020204030204" pitchFamily="34" charset="0"/>
              </a:rPr>
              <a:t> </a:t>
            </a:r>
            <a:r>
              <a:rPr sz="1600">
                <a:solidFill>
                  <a:srgbClr val="273B46"/>
                </a:solidFill>
                <a:latin typeface="Calibri" panose="020F0502020204030204" pitchFamily="34" charset="0"/>
                <a:cs typeface="Calibri" panose="020F0502020204030204" pitchFamily="34" charset="0"/>
              </a:rPr>
              <a:t>their</a:t>
            </a:r>
            <a:r>
              <a:rPr sz="1600" spc="-20">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own</a:t>
            </a:r>
            <a:r>
              <a:rPr sz="1600" spc="5">
                <a:solidFill>
                  <a:srgbClr val="273B46"/>
                </a:solidFill>
                <a:latin typeface="Calibri" panose="020F0502020204030204" pitchFamily="34" charset="0"/>
                <a:cs typeface="Calibri" panose="020F0502020204030204" pitchFamily="34" charset="0"/>
              </a:rPr>
              <a:t> </a:t>
            </a:r>
            <a:r>
              <a:rPr sz="1600" spc="-10">
                <a:solidFill>
                  <a:srgbClr val="273B46"/>
                </a:solidFill>
                <a:latin typeface="Calibri" panose="020F0502020204030204" pitchFamily="34" charset="0"/>
                <a:cs typeface="Calibri" panose="020F0502020204030204" pitchFamily="34" charset="0"/>
              </a:rPr>
              <a:t>rates.</a:t>
            </a:r>
            <a:endParaRPr sz="1600">
              <a:latin typeface="Calibri" panose="020F0502020204030204" pitchFamily="34" charset="0"/>
              <a:cs typeface="Calibri" panose="020F0502020204030204" pitchFamily="34" charset="0"/>
            </a:endParaRPr>
          </a:p>
          <a:p>
            <a:pPr>
              <a:lnSpc>
                <a:spcPct val="100000"/>
              </a:lnSpc>
            </a:pPr>
            <a:endParaRPr sz="1600">
              <a:latin typeface="Calibri" panose="020F0502020204030204" pitchFamily="34" charset="0"/>
              <a:cs typeface="Calibri" panose="020F0502020204030204" pitchFamily="34" charset="0"/>
            </a:endParaRPr>
          </a:p>
          <a:p>
            <a:pPr>
              <a:lnSpc>
                <a:spcPct val="100000"/>
              </a:lnSpc>
              <a:spcBef>
                <a:spcPts val="50"/>
              </a:spcBef>
            </a:pPr>
            <a:endParaRPr sz="1600">
              <a:latin typeface="Calibri" panose="020F0502020204030204" pitchFamily="34" charset="0"/>
              <a:cs typeface="Calibri" panose="020F0502020204030204" pitchFamily="34" charset="0"/>
            </a:endParaRPr>
          </a:p>
          <a:p>
            <a:pPr marL="12700" marR="111125">
              <a:lnSpc>
                <a:spcPts val="1300"/>
              </a:lnSpc>
            </a:pPr>
            <a:r>
              <a:rPr sz="1600">
                <a:solidFill>
                  <a:srgbClr val="273B46"/>
                </a:solidFill>
                <a:latin typeface="Calibri" panose="020F0502020204030204" pitchFamily="34" charset="0"/>
                <a:cs typeface="Calibri" panose="020F0502020204030204" pitchFamily="34" charset="0"/>
              </a:rPr>
              <a:t>In addition</a:t>
            </a:r>
            <a:r>
              <a:rPr sz="1600" spc="-30">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to</a:t>
            </a:r>
            <a:r>
              <a:rPr sz="1600" spc="15">
                <a:solidFill>
                  <a:srgbClr val="273B46"/>
                </a:solidFill>
                <a:latin typeface="Calibri" panose="020F0502020204030204" pitchFamily="34" charset="0"/>
                <a:cs typeface="Calibri" panose="020F0502020204030204" pitchFamily="34" charset="0"/>
              </a:rPr>
              <a:t> </a:t>
            </a:r>
            <a:r>
              <a:rPr sz="1600">
                <a:solidFill>
                  <a:srgbClr val="273B46"/>
                </a:solidFill>
                <a:latin typeface="Calibri" panose="020F0502020204030204" pitchFamily="34" charset="0"/>
                <a:cs typeface="Calibri" panose="020F0502020204030204" pitchFamily="34" charset="0"/>
              </a:rPr>
              <a:t>the</a:t>
            </a:r>
            <a:r>
              <a:rPr sz="1600" spc="-15">
                <a:solidFill>
                  <a:srgbClr val="273B46"/>
                </a:solidFill>
                <a:latin typeface="Calibri" panose="020F0502020204030204" pitchFamily="34" charset="0"/>
                <a:cs typeface="Calibri" panose="020F0502020204030204" pitchFamily="34" charset="0"/>
              </a:rPr>
              <a:t> </a:t>
            </a:r>
            <a:r>
              <a:rPr sz="1600" spc="-10">
                <a:solidFill>
                  <a:srgbClr val="273B46"/>
                </a:solidFill>
                <a:latin typeface="Calibri" panose="020F0502020204030204" pitchFamily="34" charset="0"/>
                <a:cs typeface="Calibri" panose="020F0502020204030204" pitchFamily="34" charset="0"/>
              </a:rPr>
              <a:t>data</a:t>
            </a:r>
            <a:r>
              <a:rPr sz="1600" spc="-15">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collection</a:t>
            </a:r>
            <a:r>
              <a:rPr sz="1600" spc="20">
                <a:solidFill>
                  <a:srgbClr val="273B46"/>
                </a:solidFill>
                <a:latin typeface="Calibri" panose="020F0502020204030204" pitchFamily="34" charset="0"/>
                <a:cs typeface="Calibri" panose="020F0502020204030204" pitchFamily="34" charset="0"/>
              </a:rPr>
              <a:t> </a:t>
            </a:r>
            <a:r>
              <a:rPr sz="1600">
                <a:solidFill>
                  <a:srgbClr val="273B46"/>
                </a:solidFill>
                <a:latin typeface="Calibri" panose="020F0502020204030204" pitchFamily="34" charset="0"/>
                <a:cs typeface="Calibri" panose="020F0502020204030204" pitchFamily="34" charset="0"/>
              </a:rPr>
              <a:t>and</a:t>
            </a:r>
            <a:r>
              <a:rPr sz="1600" spc="-10">
                <a:solidFill>
                  <a:srgbClr val="273B46"/>
                </a:solidFill>
                <a:latin typeface="Calibri" panose="020F0502020204030204" pitchFamily="34" charset="0"/>
                <a:cs typeface="Calibri" panose="020F0502020204030204" pitchFamily="34" charset="0"/>
              </a:rPr>
              <a:t> ratemaking</a:t>
            </a:r>
            <a:r>
              <a:rPr sz="1600" spc="-15">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functions,</a:t>
            </a:r>
            <a:r>
              <a:rPr sz="1600" spc="-25">
                <a:solidFill>
                  <a:srgbClr val="273B46"/>
                </a:solidFill>
                <a:latin typeface="Calibri" panose="020F0502020204030204" pitchFamily="34" charset="0"/>
                <a:cs typeface="Calibri" panose="020F0502020204030204" pitchFamily="34" charset="0"/>
              </a:rPr>
              <a:t> </a:t>
            </a:r>
            <a:r>
              <a:rPr sz="1600">
                <a:solidFill>
                  <a:srgbClr val="273B46"/>
                </a:solidFill>
                <a:latin typeface="Calibri" panose="020F0502020204030204" pitchFamily="34" charset="0"/>
                <a:cs typeface="Calibri" panose="020F0502020204030204" pitchFamily="34" charset="0"/>
              </a:rPr>
              <a:t>the </a:t>
            </a:r>
            <a:r>
              <a:rPr sz="1600" spc="-5">
                <a:solidFill>
                  <a:srgbClr val="273B46"/>
                </a:solidFill>
                <a:latin typeface="Calibri" panose="020F0502020204030204" pitchFamily="34" charset="0"/>
                <a:cs typeface="Calibri" panose="020F0502020204030204" pitchFamily="34" charset="0"/>
              </a:rPr>
              <a:t>ICRB</a:t>
            </a:r>
            <a:r>
              <a:rPr sz="1600">
                <a:solidFill>
                  <a:srgbClr val="273B46"/>
                </a:solidFill>
                <a:latin typeface="Calibri" panose="020F0502020204030204" pitchFamily="34" charset="0"/>
                <a:cs typeface="Calibri" panose="020F0502020204030204" pitchFamily="34" charset="0"/>
              </a:rPr>
              <a:t> is</a:t>
            </a:r>
            <a:r>
              <a:rPr sz="1600" spc="25">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responsible</a:t>
            </a:r>
            <a:r>
              <a:rPr sz="1600" spc="-25">
                <a:solidFill>
                  <a:srgbClr val="273B46"/>
                </a:solidFill>
                <a:latin typeface="Calibri" panose="020F0502020204030204" pitchFamily="34" charset="0"/>
                <a:cs typeface="Calibri" panose="020F0502020204030204" pitchFamily="34" charset="0"/>
              </a:rPr>
              <a:t> </a:t>
            </a:r>
            <a:r>
              <a:rPr sz="1600" spc="-10">
                <a:solidFill>
                  <a:srgbClr val="273B46"/>
                </a:solidFill>
                <a:latin typeface="Calibri" panose="020F0502020204030204" pitchFamily="34" charset="0"/>
                <a:cs typeface="Calibri" panose="020F0502020204030204" pitchFamily="34" charset="0"/>
              </a:rPr>
              <a:t>for </a:t>
            </a:r>
            <a:r>
              <a:rPr sz="1600" spc="-5">
                <a:solidFill>
                  <a:srgbClr val="273B46"/>
                </a:solidFill>
                <a:latin typeface="Calibri" panose="020F0502020204030204" pitchFamily="34" charset="0"/>
                <a:cs typeface="Calibri" panose="020F0502020204030204" pitchFamily="34" charset="0"/>
              </a:rPr>
              <a:t>various </a:t>
            </a:r>
            <a:r>
              <a:rPr sz="1600" spc="-15">
                <a:solidFill>
                  <a:srgbClr val="273B46"/>
                </a:solidFill>
                <a:latin typeface="Calibri" panose="020F0502020204030204" pitchFamily="34" charset="0"/>
                <a:cs typeface="Calibri" panose="020F0502020204030204" pitchFamily="34" charset="0"/>
              </a:rPr>
              <a:t>workers</a:t>
            </a:r>
            <a:r>
              <a:rPr sz="1600" spc="15">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compensation programs to</a:t>
            </a:r>
            <a:r>
              <a:rPr sz="1600" spc="15">
                <a:solidFill>
                  <a:srgbClr val="273B46"/>
                </a:solidFill>
                <a:latin typeface="Calibri" panose="020F0502020204030204" pitchFamily="34" charset="0"/>
                <a:cs typeface="Calibri" panose="020F0502020204030204" pitchFamily="34" charset="0"/>
              </a:rPr>
              <a:t> </a:t>
            </a:r>
            <a:r>
              <a:rPr sz="1600">
                <a:solidFill>
                  <a:srgbClr val="273B46"/>
                </a:solidFill>
                <a:latin typeface="Calibri" panose="020F0502020204030204" pitchFamily="34" charset="0"/>
                <a:cs typeface="Calibri" panose="020F0502020204030204" pitchFamily="34" charset="0"/>
              </a:rPr>
              <a:t>include </a:t>
            </a:r>
            <a:r>
              <a:rPr sz="1600" spc="5">
                <a:solidFill>
                  <a:srgbClr val="273B46"/>
                </a:solidFill>
                <a:latin typeface="Calibri" panose="020F0502020204030204" pitchFamily="34" charset="0"/>
                <a:cs typeface="Calibri" panose="020F0502020204030204" pitchFamily="34" charset="0"/>
              </a:rPr>
              <a:t> </a:t>
            </a:r>
            <a:r>
              <a:rPr sz="1600">
                <a:solidFill>
                  <a:srgbClr val="273B46"/>
                </a:solidFill>
                <a:latin typeface="Calibri" panose="020F0502020204030204" pitchFamily="34" charset="0"/>
                <a:cs typeface="Calibri" panose="020F0502020204030204" pitchFamily="34" charset="0"/>
              </a:rPr>
              <a:t>rules</a:t>
            </a:r>
            <a:r>
              <a:rPr sz="1600" spc="5">
                <a:solidFill>
                  <a:srgbClr val="273B46"/>
                </a:solidFill>
                <a:latin typeface="Calibri" panose="020F0502020204030204" pitchFamily="34" charset="0"/>
                <a:cs typeface="Calibri" panose="020F0502020204030204" pitchFamily="34" charset="0"/>
              </a:rPr>
              <a:t> </a:t>
            </a:r>
            <a:r>
              <a:rPr sz="1600" spc="-10">
                <a:solidFill>
                  <a:srgbClr val="273B46"/>
                </a:solidFill>
                <a:latin typeface="Calibri" panose="020F0502020204030204" pitchFamily="34" charset="0"/>
                <a:cs typeface="Calibri" panose="020F0502020204030204" pitchFamily="34" charset="0"/>
              </a:rPr>
              <a:t>promulgation,</a:t>
            </a:r>
            <a:r>
              <a:rPr sz="1600" spc="-25">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experience</a:t>
            </a:r>
            <a:r>
              <a:rPr sz="1600" spc="10">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rating,</a:t>
            </a:r>
            <a:r>
              <a:rPr sz="1600" spc="-25">
                <a:solidFill>
                  <a:srgbClr val="273B46"/>
                </a:solidFill>
                <a:latin typeface="Calibri" panose="020F0502020204030204" pitchFamily="34" charset="0"/>
                <a:cs typeface="Calibri" panose="020F0502020204030204" pitchFamily="34" charset="0"/>
              </a:rPr>
              <a:t> </a:t>
            </a:r>
            <a:r>
              <a:rPr sz="1600">
                <a:solidFill>
                  <a:srgbClr val="273B46"/>
                </a:solidFill>
                <a:latin typeface="Calibri" panose="020F0502020204030204" pitchFamily="34" charset="0"/>
                <a:cs typeface="Calibri" panose="020F0502020204030204" pitchFamily="34" charset="0"/>
              </a:rPr>
              <a:t>inspection and</a:t>
            </a:r>
            <a:r>
              <a:rPr sz="1600" spc="-5">
                <a:solidFill>
                  <a:srgbClr val="273B46"/>
                </a:solidFill>
                <a:latin typeface="Calibri" panose="020F0502020204030204" pitchFamily="34" charset="0"/>
                <a:cs typeface="Calibri" panose="020F0502020204030204" pitchFamily="34" charset="0"/>
              </a:rPr>
              <a:t> classification,</a:t>
            </a:r>
            <a:r>
              <a:rPr sz="1600" spc="15">
                <a:solidFill>
                  <a:srgbClr val="273B46"/>
                </a:solidFill>
                <a:latin typeface="Calibri" panose="020F0502020204030204" pitchFamily="34" charset="0"/>
                <a:cs typeface="Calibri" panose="020F0502020204030204" pitchFamily="34" charset="0"/>
              </a:rPr>
              <a:t> </a:t>
            </a:r>
            <a:r>
              <a:rPr sz="1600">
                <a:solidFill>
                  <a:srgbClr val="273B46"/>
                </a:solidFill>
                <a:latin typeface="Calibri" panose="020F0502020204030204" pitchFamily="34" charset="0"/>
                <a:cs typeface="Calibri" panose="020F0502020204030204" pitchFamily="34" charset="0"/>
              </a:rPr>
              <a:t>assigned</a:t>
            </a:r>
            <a:r>
              <a:rPr sz="1600" spc="10">
                <a:solidFill>
                  <a:srgbClr val="273B46"/>
                </a:solidFill>
                <a:latin typeface="Calibri" panose="020F0502020204030204" pitchFamily="34" charset="0"/>
                <a:cs typeface="Calibri" panose="020F0502020204030204" pitchFamily="34" charset="0"/>
              </a:rPr>
              <a:t> </a:t>
            </a:r>
            <a:r>
              <a:rPr sz="1600">
                <a:solidFill>
                  <a:srgbClr val="273B46"/>
                </a:solidFill>
                <a:latin typeface="Calibri" panose="020F0502020204030204" pitchFamily="34" charset="0"/>
                <a:cs typeface="Calibri" panose="020F0502020204030204" pitchFamily="34" charset="0"/>
              </a:rPr>
              <a:t>risk</a:t>
            </a:r>
            <a:r>
              <a:rPr sz="1600" spc="25">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administration,</a:t>
            </a:r>
            <a:r>
              <a:rPr sz="1600" spc="-25">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industry</a:t>
            </a:r>
            <a:r>
              <a:rPr sz="1600" spc="-20">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education</a:t>
            </a:r>
            <a:r>
              <a:rPr sz="1600" spc="-15">
                <a:solidFill>
                  <a:srgbClr val="273B46"/>
                </a:solidFill>
                <a:latin typeface="Calibri" panose="020F0502020204030204" pitchFamily="34" charset="0"/>
                <a:cs typeface="Calibri" panose="020F0502020204030204" pitchFamily="34" charset="0"/>
              </a:rPr>
              <a:t> </a:t>
            </a:r>
            <a:r>
              <a:rPr sz="1600">
                <a:solidFill>
                  <a:srgbClr val="273B46"/>
                </a:solidFill>
                <a:latin typeface="Calibri" panose="020F0502020204030204" pitchFamily="34" charset="0"/>
                <a:cs typeface="Calibri" panose="020F0502020204030204" pitchFamily="34" charset="0"/>
              </a:rPr>
              <a:t>and dispute</a:t>
            </a:r>
            <a:r>
              <a:rPr sz="1600" spc="-20">
                <a:solidFill>
                  <a:srgbClr val="273B46"/>
                </a:solidFill>
                <a:latin typeface="Calibri" panose="020F0502020204030204" pitchFamily="34" charset="0"/>
                <a:cs typeface="Calibri" panose="020F0502020204030204" pitchFamily="34" charset="0"/>
              </a:rPr>
              <a:t> </a:t>
            </a:r>
            <a:r>
              <a:rPr sz="1600" spc="-5">
                <a:solidFill>
                  <a:srgbClr val="273B46"/>
                </a:solidFill>
                <a:latin typeface="Calibri" panose="020F0502020204030204" pitchFamily="34" charset="0"/>
                <a:cs typeface="Calibri" panose="020F0502020204030204" pitchFamily="34" charset="0"/>
              </a:rPr>
              <a:t>resolution.</a:t>
            </a:r>
            <a:endParaRPr sz="160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CA7D6FE-8ECF-456B-8C6B-55B34F74C28C}"/>
              </a:ext>
            </a:extLst>
          </p:cNvPr>
          <p:cNvSpPr/>
          <p:nvPr/>
        </p:nvSpPr>
        <p:spPr>
          <a:xfrm>
            <a:off x="8241965" y="1002"/>
            <a:ext cx="2834157" cy="6553200"/>
          </a:xfrm>
          <a:prstGeom prst="rect">
            <a:avLst/>
          </a:prstGeom>
          <a:gradFill>
            <a:gsLst>
              <a:gs pos="100000">
                <a:schemeClr val="bg1">
                  <a:lumMod val="65000"/>
                </a:schemeClr>
              </a:gs>
              <a:gs pos="13000">
                <a:schemeClr val="bg1">
                  <a:lumMod val="85000"/>
                </a:schemeClr>
              </a:gs>
              <a:gs pos="100000">
                <a:schemeClr val="accent6">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t="100000"/>
                </a:path>
                <a:tileRect r="-100000" b="-100000"/>
              </a:gradFill>
            </a:endParaRPr>
          </a:p>
        </p:txBody>
      </p:sp>
      <p:pic>
        <p:nvPicPr>
          <p:cNvPr id="7" name="Picture 6">
            <a:extLst>
              <a:ext uri="{FF2B5EF4-FFF2-40B4-BE49-F238E27FC236}">
                <a16:creationId xmlns:a16="http://schemas.microsoft.com/office/drawing/2014/main" id="{A7C9B9C8-3743-4AD5-B606-0982041BC3D6}"/>
              </a:ext>
            </a:extLst>
          </p:cNvPr>
          <p:cNvPicPr>
            <a:picLocks noChangeAspect="1"/>
          </p:cNvPicPr>
          <p:nvPr/>
        </p:nvPicPr>
        <p:blipFill>
          <a:blip r:embed="rId2"/>
          <a:stretch>
            <a:fillRect/>
          </a:stretch>
        </p:blipFill>
        <p:spPr>
          <a:xfrm>
            <a:off x="8102345" y="114300"/>
            <a:ext cx="2834156" cy="6324599"/>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DB43-538D-4EED-BE39-6421027335D0}"/>
              </a:ext>
            </a:extLst>
          </p:cNvPr>
          <p:cNvSpPr>
            <a:spLocks noGrp="1"/>
          </p:cNvSpPr>
          <p:nvPr>
            <p:ph type="title"/>
          </p:nvPr>
        </p:nvSpPr>
        <p:spPr>
          <a:xfrm>
            <a:off x="492370" y="516835"/>
            <a:ext cx="3084844" cy="2103875"/>
          </a:xfrm>
        </p:spPr>
        <p:txBody>
          <a:bodyPr>
            <a:normAutofit/>
          </a:bodyPr>
          <a:lstStyle/>
          <a:p>
            <a:r>
              <a:rPr lang="en-US" sz="3600" dirty="0">
                <a:latin typeface="+mn-lt"/>
                <a:cs typeface="Arial" panose="020B0604020202020204" pitchFamily="34" charset="0"/>
              </a:rPr>
              <a:t>Regional Duration Of Temporary Disability  </a:t>
            </a:r>
          </a:p>
        </p:txBody>
      </p:sp>
      <p:sp>
        <p:nvSpPr>
          <p:cNvPr id="3" name="Text Placeholder 2">
            <a:extLst>
              <a:ext uri="{FF2B5EF4-FFF2-40B4-BE49-F238E27FC236}">
                <a16:creationId xmlns:a16="http://schemas.microsoft.com/office/drawing/2014/main" id="{43ED6B7B-7FC8-4FDD-82FD-2F1A87E6FD2D}"/>
              </a:ext>
            </a:extLst>
          </p:cNvPr>
          <p:cNvSpPr>
            <a:spLocks noGrp="1"/>
          </p:cNvSpPr>
          <p:nvPr>
            <p:ph idx="1"/>
          </p:nvPr>
        </p:nvSpPr>
        <p:spPr>
          <a:xfrm>
            <a:off x="492371" y="2653800"/>
            <a:ext cx="3084844" cy="3335519"/>
          </a:xfrm>
        </p:spPr>
        <p:txBody>
          <a:bodyPr>
            <a:normAutofit/>
          </a:bodyPr>
          <a:lstStyle/>
          <a:p>
            <a:r>
              <a:rPr lang="en-US" sz="1500">
                <a:solidFill>
                  <a:srgbClr val="FFFFFF"/>
                </a:solidFill>
              </a:rPr>
              <a:t> </a:t>
            </a:r>
          </a:p>
        </p:txBody>
      </p:sp>
      <p:sp>
        <p:nvSpPr>
          <p:cNvPr id="5" name="Slide Number Placeholder 4">
            <a:extLst>
              <a:ext uri="{FF2B5EF4-FFF2-40B4-BE49-F238E27FC236}">
                <a16:creationId xmlns:a16="http://schemas.microsoft.com/office/drawing/2014/main" id="{9CED6D2C-AF2B-4909-ACB2-CE33A184C10D}"/>
              </a:ext>
            </a:extLst>
          </p:cNvPr>
          <p:cNvSpPr>
            <a:spLocks noGrp="1"/>
          </p:cNvSpPr>
          <p:nvPr>
            <p:ph type="sldNum" sz="quarter" idx="12"/>
          </p:nvPr>
        </p:nvSpPr>
        <p:spPr/>
        <p:txBody>
          <a:bodyPr>
            <a:normAutofit/>
          </a:bodyPr>
          <a:lstStyle/>
          <a:p>
            <a:pPr marL="38100">
              <a:spcAft>
                <a:spcPts val="600"/>
              </a:spcAft>
            </a:pPr>
            <a:fld id="{81D60167-4931-47E6-BA6A-407CBD079E47}" type="slidenum">
              <a:rPr lang="en-US">
                <a:solidFill>
                  <a:schemeClr val="tx2"/>
                </a:solidFill>
              </a:rPr>
              <a:pPr marL="38100">
                <a:spcAft>
                  <a:spcPts val="600"/>
                </a:spcAft>
              </a:pPr>
              <a:t>40</a:t>
            </a:fld>
            <a:endParaRPr lang="en-US">
              <a:solidFill>
                <a:schemeClr val="tx2"/>
              </a:solidFill>
            </a:endParaRPr>
          </a:p>
        </p:txBody>
      </p:sp>
      <p:graphicFrame>
        <p:nvGraphicFramePr>
          <p:cNvPr id="4" name="Content Placeholder 6">
            <a:extLst>
              <a:ext uri="{FF2B5EF4-FFF2-40B4-BE49-F238E27FC236}">
                <a16:creationId xmlns:a16="http://schemas.microsoft.com/office/drawing/2014/main" id="{FE57AEBE-D1DC-F1D9-84E9-7AA14B8C52A0}"/>
              </a:ext>
            </a:extLst>
          </p:cNvPr>
          <p:cNvGraphicFramePr>
            <a:graphicFrameLocks/>
          </p:cNvGraphicFramePr>
          <p:nvPr>
            <p:extLst>
              <p:ext uri="{D42A27DB-BD31-4B8C-83A1-F6EECF244321}">
                <p14:modId xmlns:p14="http://schemas.microsoft.com/office/powerpoint/2010/main" val="824645891"/>
              </p:ext>
            </p:extLst>
          </p:nvPr>
        </p:nvGraphicFramePr>
        <p:xfrm>
          <a:off x="4742017" y="640080"/>
          <a:ext cx="6798082" cy="5577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8576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B3F0-4A76-4B8C-81E1-673C9C0133FA}"/>
              </a:ext>
            </a:extLst>
          </p:cNvPr>
          <p:cNvSpPr>
            <a:spLocks noGrp="1"/>
          </p:cNvSpPr>
          <p:nvPr>
            <p:ph type="title"/>
          </p:nvPr>
        </p:nvSpPr>
        <p:spPr>
          <a:xfrm>
            <a:off x="660654" y="487121"/>
            <a:ext cx="10870691" cy="430887"/>
          </a:xfrm>
        </p:spPr>
        <p:txBody>
          <a:bodyPr>
            <a:normAutofit fontScale="90000"/>
          </a:bodyPr>
          <a:lstStyle/>
          <a:p>
            <a:pPr algn="ctr"/>
            <a:r>
              <a:rPr lang="en-US" sz="2800">
                <a:solidFill>
                  <a:schemeClr val="tx1"/>
                </a:solidFill>
                <a:latin typeface="+mn-lt"/>
                <a:cs typeface="Arial" panose="020B0604020202020204" pitchFamily="34" charset="0"/>
              </a:rPr>
              <a:t>Reimbursement For Workers’ Compensation Medical Services in Indiana</a:t>
            </a:r>
          </a:p>
        </p:txBody>
      </p:sp>
      <p:sp>
        <p:nvSpPr>
          <p:cNvPr id="3" name="Text Placeholder 2">
            <a:extLst>
              <a:ext uri="{FF2B5EF4-FFF2-40B4-BE49-F238E27FC236}">
                <a16:creationId xmlns:a16="http://schemas.microsoft.com/office/drawing/2014/main" id="{6C412ADD-2906-4E54-86E3-BDE1EC3C731A}"/>
              </a:ext>
            </a:extLst>
          </p:cNvPr>
          <p:cNvSpPr>
            <a:spLocks noGrp="1"/>
          </p:cNvSpPr>
          <p:nvPr>
            <p:ph idx="1"/>
          </p:nvPr>
        </p:nvSpPr>
        <p:spPr>
          <a:xfrm>
            <a:off x="1407610" y="2150410"/>
            <a:ext cx="8785225" cy="3958680"/>
          </a:xfrm>
        </p:spPr>
        <p:txBody>
          <a:bodyPr>
            <a:normAutofit/>
          </a:bodyPr>
          <a:lstStyle/>
          <a:p>
            <a:pPr marL="0" indent="0">
              <a:buNone/>
            </a:pPr>
            <a:r>
              <a:rPr lang="en-US"/>
              <a:t> </a:t>
            </a:r>
          </a:p>
        </p:txBody>
      </p:sp>
      <p:sp>
        <p:nvSpPr>
          <p:cNvPr id="6" name="Slide Number Placeholder 5">
            <a:extLst>
              <a:ext uri="{FF2B5EF4-FFF2-40B4-BE49-F238E27FC236}">
                <a16:creationId xmlns:a16="http://schemas.microsoft.com/office/drawing/2014/main" id="{9BA5A4BB-A280-4D0A-90A4-5ED93B1D9D4C}"/>
              </a:ext>
            </a:extLst>
          </p:cNvPr>
          <p:cNvSpPr>
            <a:spLocks noGrp="1"/>
          </p:cNvSpPr>
          <p:nvPr>
            <p:ph type="sldNum" sz="quarter" idx="12"/>
          </p:nvPr>
        </p:nvSpPr>
        <p:spPr/>
        <p:txBody>
          <a:bodyPr/>
          <a:lstStyle/>
          <a:p>
            <a:pPr marL="38100">
              <a:lnSpc>
                <a:spcPts val="1240"/>
              </a:lnSpc>
            </a:pPr>
            <a:fld id="{81D60167-4931-47E6-BA6A-407CBD079E47}" type="slidenum">
              <a:rPr lang="en-US" smtClean="0"/>
              <a:t>41</a:t>
            </a:fld>
            <a:endParaRPr lang="en-US"/>
          </a:p>
        </p:txBody>
      </p:sp>
      <p:graphicFrame>
        <p:nvGraphicFramePr>
          <p:cNvPr id="4" name="Table 3">
            <a:extLst>
              <a:ext uri="{FF2B5EF4-FFF2-40B4-BE49-F238E27FC236}">
                <a16:creationId xmlns:a16="http://schemas.microsoft.com/office/drawing/2014/main" id="{8474CC7C-B48B-DBA5-7A22-D3F72A9846CB}"/>
              </a:ext>
            </a:extLst>
          </p:cNvPr>
          <p:cNvGraphicFramePr>
            <a:graphicFrameLocks noGrp="1"/>
          </p:cNvGraphicFramePr>
          <p:nvPr>
            <p:extLst>
              <p:ext uri="{D42A27DB-BD31-4B8C-83A1-F6EECF244321}">
                <p14:modId xmlns:p14="http://schemas.microsoft.com/office/powerpoint/2010/main" val="659635482"/>
              </p:ext>
            </p:extLst>
          </p:nvPr>
        </p:nvGraphicFramePr>
        <p:xfrm>
          <a:off x="1375793" y="926690"/>
          <a:ext cx="8263269" cy="4470218"/>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3844600879"/>
                    </a:ext>
                  </a:extLst>
                </a:gridCol>
                <a:gridCol w="5977269">
                  <a:extLst>
                    <a:ext uri="{9D8B030D-6E8A-4147-A177-3AD203B41FA5}">
                      <a16:colId xmlns:a16="http://schemas.microsoft.com/office/drawing/2014/main" val="3657013257"/>
                    </a:ext>
                  </a:extLst>
                </a:gridCol>
              </a:tblGrid>
              <a:tr h="14121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a:t>Professional Services </a:t>
                      </a:r>
                      <a:endParaRPr lang="en-US" sz="2000" b="1">
                        <a:solidFill>
                          <a:schemeClr val="bg1"/>
                        </a:solidFill>
                      </a:endParaRPr>
                    </a:p>
                  </a:txBody>
                  <a:tcPr anchor="ctr">
                    <a:lnB w="12700" cap="flat" cmpd="sng" algn="ctr">
                      <a:solidFill>
                        <a:schemeClr val="bg1"/>
                      </a:solidFill>
                      <a:prstDash val="solid"/>
                      <a:round/>
                      <a:headEnd type="none" w="med" len="med"/>
                      <a:tailEnd type="none" w="med" len="med"/>
                    </a:lnB>
                    <a:solidFill>
                      <a:srgbClr val="6E673E"/>
                    </a:solidFill>
                  </a:tcPr>
                </a:tc>
                <a:tc>
                  <a:txBody>
                    <a:bodyPr/>
                    <a:lstStyle/>
                    <a:p>
                      <a:pPr marL="119063" indent="-119063">
                        <a:spcAft>
                          <a:spcPts val="600"/>
                        </a:spcAft>
                        <a:buFont typeface="Arial" panose="020B0604020202020204" pitchFamily="34" charset="0"/>
                        <a:buChar char="•"/>
                      </a:pPr>
                      <a:r>
                        <a:rPr lang="en-US" altLang="en-US" sz="1500" b="0">
                          <a:solidFill>
                            <a:schemeClr val="tx1"/>
                          </a:solidFill>
                        </a:rPr>
                        <a:t>Fees must be equal to or less than charges by medical providers at the 80th percentile in the same community for like services </a:t>
                      </a:r>
                    </a:p>
                    <a:p>
                      <a:pPr marL="119063" indent="-119063">
                        <a:buFont typeface="Arial" panose="020B0604020202020204" pitchFamily="34" charset="0"/>
                        <a:buChar char="•"/>
                      </a:pPr>
                      <a:r>
                        <a:rPr lang="en-US" altLang="en-US" sz="1500" b="0">
                          <a:solidFill>
                            <a:schemeClr val="tx1"/>
                          </a:solidFill>
                        </a:rPr>
                        <a:t>Communities are defined by 8 geographic service areas based on zip code districts established by the U.S. Postal Service</a:t>
                      </a:r>
                    </a:p>
                  </a:txBody>
                  <a:tcPr anchor="ctr">
                    <a:lnB w="12700" cap="flat" cmpd="sng" algn="ctr">
                      <a:solidFill>
                        <a:schemeClr val="bg1"/>
                      </a:solidFill>
                      <a:prstDash val="solid"/>
                      <a:round/>
                      <a:headEnd type="none" w="med" len="med"/>
                      <a:tailEnd type="none" w="med" len="med"/>
                    </a:lnB>
                    <a:solidFill>
                      <a:srgbClr val="D5D3CE"/>
                    </a:solidFill>
                  </a:tcPr>
                </a:tc>
                <a:extLst>
                  <a:ext uri="{0D108BD9-81ED-4DB2-BD59-A6C34878D82A}">
                    <a16:rowId xmlns:a16="http://schemas.microsoft.com/office/drawing/2014/main" val="2970297046"/>
                  </a:ext>
                </a:extLst>
              </a:tr>
              <a:tr h="1559248">
                <a:tc>
                  <a:txBody>
                    <a:bodyPr/>
                    <a:lstStyle/>
                    <a:p>
                      <a:pPr algn="l"/>
                      <a:r>
                        <a:rPr lang="en-US" sz="2000" b="1">
                          <a:solidFill>
                            <a:schemeClr val="bg1"/>
                          </a:solidFill>
                        </a:rPr>
                        <a:t>Ambulatory Surgery Center (ASC)</a:t>
                      </a:r>
                    </a:p>
                  </a:txBody>
                  <a:tcPr anchor="ctr">
                    <a:lnT w="12700" cap="flat" cmpd="sng" algn="ctr">
                      <a:solidFill>
                        <a:schemeClr val="bg1"/>
                      </a:solidFill>
                      <a:prstDash val="solid"/>
                      <a:round/>
                      <a:headEnd type="none" w="med" len="med"/>
                      <a:tailEnd type="none" w="med" len="med"/>
                    </a:lnT>
                    <a:solidFill>
                      <a:schemeClr val="accent3"/>
                    </a:solidFill>
                  </a:tcPr>
                </a:tc>
                <a:tc>
                  <a:txBody>
                    <a:bodyPr/>
                    <a:lstStyle/>
                    <a:p>
                      <a:pPr marL="119063" indent="-119063">
                        <a:spcAft>
                          <a:spcPts val="600"/>
                        </a:spcAft>
                        <a:buFont typeface="Arial" panose="020B0604020202020204" pitchFamily="34" charset="0"/>
                        <a:buChar char="•"/>
                      </a:pPr>
                      <a:r>
                        <a:rPr lang="en-US" altLang="en-US" sz="1500">
                          <a:solidFill>
                            <a:schemeClr val="tx1"/>
                          </a:solidFill>
                        </a:rPr>
                        <a:t>Fees must be equal to or less than charges by medical providers at the 80th percentile in the same community for like services </a:t>
                      </a:r>
                    </a:p>
                    <a:p>
                      <a:pPr marL="119063" indent="-119063">
                        <a:spcAft>
                          <a:spcPts val="600"/>
                        </a:spcAft>
                        <a:buFont typeface="Arial" panose="020B0604020202020204" pitchFamily="34" charset="0"/>
                        <a:buChar char="•"/>
                      </a:pPr>
                      <a:r>
                        <a:rPr lang="en-US" altLang="en-US" sz="1500">
                          <a:solidFill>
                            <a:schemeClr val="tx1"/>
                          </a:solidFill>
                        </a:rPr>
                        <a:t>Communities are defined by 8 geographic service areas based on zip code districts established by the U.S. Postal Service</a:t>
                      </a:r>
                    </a:p>
                    <a:p>
                      <a:pPr marL="119063" indent="-119063">
                        <a:spcAft>
                          <a:spcPts val="600"/>
                        </a:spcAft>
                        <a:buFont typeface="Arial" panose="020B0604020202020204" pitchFamily="34" charset="0"/>
                        <a:buChar char="•"/>
                      </a:pPr>
                      <a:r>
                        <a:rPr lang="en-US" altLang="en-US" sz="1600" b="1">
                          <a:solidFill>
                            <a:schemeClr val="tx1"/>
                          </a:solidFill>
                          <a:effectLst>
                            <a:outerShdw blurRad="38100" dist="38100" dir="2700000" algn="tl">
                              <a:srgbClr val="000000">
                                <a:alpha val="43137"/>
                              </a:srgbClr>
                            </a:outerShdw>
                          </a:effectLst>
                        </a:rPr>
                        <a:t>Effective January 1, 2023, regulated under a fee schedule</a:t>
                      </a:r>
                      <a:r>
                        <a:rPr lang="en-US" altLang="en-US" sz="1600" b="1" baseline="0">
                          <a:solidFill>
                            <a:schemeClr val="tx1"/>
                          </a:solidFill>
                          <a:effectLst>
                            <a:outerShdw blurRad="38100" dist="38100" dir="2700000" algn="tl">
                              <a:srgbClr val="000000">
                                <a:alpha val="43137"/>
                              </a:srgbClr>
                            </a:outerShdw>
                          </a:effectLst>
                        </a:rPr>
                        <a:t> set at 200% of Medicare </a:t>
                      </a:r>
                      <a:r>
                        <a:rPr lang="en-US" altLang="en-US" sz="1600" b="1" u="sng">
                          <a:solidFill>
                            <a:schemeClr val="tx1"/>
                          </a:solidFill>
                          <a:effectLst>
                            <a:outerShdw blurRad="38100" dist="38100" dir="2700000" algn="tl">
                              <a:srgbClr val="000000">
                                <a:alpha val="43137"/>
                              </a:srgbClr>
                            </a:outerShdw>
                          </a:effectLst>
                        </a:rPr>
                        <a:t>HEA 1153</a:t>
                      </a:r>
                      <a:r>
                        <a:rPr lang="en-US" altLang="en-US" sz="1600" b="1" u="none">
                          <a:solidFill>
                            <a:schemeClr val="tx1"/>
                          </a:solidFill>
                          <a:effectLst>
                            <a:outerShdw blurRad="38100" dist="38100" dir="2700000" algn="tl">
                              <a:srgbClr val="000000">
                                <a:alpha val="43137"/>
                              </a:srgbClr>
                            </a:outerShdw>
                          </a:effectLst>
                        </a:rPr>
                        <a:t> </a:t>
                      </a:r>
                      <a:r>
                        <a:rPr lang="en-US" altLang="en-US" sz="1600" b="1">
                          <a:solidFill>
                            <a:schemeClr val="tx1"/>
                          </a:solidFill>
                          <a:effectLst>
                            <a:outerShdw blurRad="38100" dist="38100" dir="2700000" algn="tl">
                              <a:srgbClr val="000000">
                                <a:alpha val="43137"/>
                              </a:srgbClr>
                            </a:outerShdw>
                          </a:effectLst>
                        </a:rPr>
                        <a:t>(Public Act 160)</a:t>
                      </a:r>
                    </a:p>
                  </a:txBody>
                  <a:tcPr anchor="ctr">
                    <a:lnT w="12700" cap="flat" cmpd="sng" algn="ctr">
                      <a:solidFill>
                        <a:schemeClr val="bg1"/>
                      </a:solidFill>
                      <a:prstDash val="solid"/>
                      <a:round/>
                      <a:headEnd type="none" w="med" len="med"/>
                      <a:tailEnd type="none" w="med" len="med"/>
                    </a:lnT>
                    <a:solidFill>
                      <a:srgbClr val="D0E2D0"/>
                    </a:solidFill>
                  </a:tcPr>
                </a:tc>
                <a:extLst>
                  <a:ext uri="{0D108BD9-81ED-4DB2-BD59-A6C34878D82A}">
                    <a16:rowId xmlns:a16="http://schemas.microsoft.com/office/drawing/2014/main" val="3961003798"/>
                  </a:ext>
                </a:extLst>
              </a:tr>
              <a:tr h="14121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a:solidFill>
                            <a:schemeClr val="bg1"/>
                          </a:solidFill>
                        </a:rPr>
                        <a:t>Hospital Inpatient And</a:t>
                      </a:r>
                      <a:r>
                        <a:rPr lang="en-US" sz="2000" b="1" baseline="0">
                          <a:solidFill>
                            <a:schemeClr val="bg1"/>
                          </a:solidFill>
                        </a:rPr>
                        <a:t> Outpatient </a:t>
                      </a:r>
                      <a:endParaRPr lang="en-US" sz="2000" b="1">
                        <a:solidFill>
                          <a:schemeClr val="bg1"/>
                        </a:solidFill>
                      </a:endParaRPr>
                    </a:p>
                  </a:txBody>
                  <a:tcPr anchor="ctr">
                    <a:solidFill>
                      <a:srgbClr val="6ABCD0"/>
                    </a:solidFill>
                  </a:tcPr>
                </a:tc>
                <a:tc>
                  <a:txBody>
                    <a:bodyPr/>
                    <a:lstStyle/>
                    <a:p>
                      <a:pPr marL="119063" indent="-119063">
                        <a:spcAft>
                          <a:spcPts val="600"/>
                        </a:spcAft>
                        <a:buFont typeface="Arial" panose="020B0604020202020204" pitchFamily="34" charset="0"/>
                        <a:buChar char="•"/>
                      </a:pPr>
                      <a:r>
                        <a:rPr lang="en-US" sz="1500">
                          <a:solidFill>
                            <a:schemeClr val="tx1"/>
                          </a:solidFill>
                        </a:rPr>
                        <a:t>Regulated under a fee schedule set at 200% of Medicare</a:t>
                      </a:r>
                    </a:p>
                    <a:p>
                      <a:pPr marL="119063" indent="-119063">
                        <a:buFont typeface="Arial" panose="020B0604020202020204" pitchFamily="34" charset="0"/>
                        <a:buChar char="•"/>
                      </a:pPr>
                      <a:r>
                        <a:rPr lang="en-US" sz="1500">
                          <a:solidFill>
                            <a:schemeClr val="tx1"/>
                          </a:solidFill>
                        </a:rPr>
                        <a:t>Effective July 1, 2014</a:t>
                      </a:r>
                    </a:p>
                  </a:txBody>
                  <a:tcPr anchor="ctr">
                    <a:solidFill>
                      <a:srgbClr val="D4E7EE"/>
                    </a:solidFill>
                  </a:tcPr>
                </a:tc>
                <a:extLst>
                  <a:ext uri="{0D108BD9-81ED-4DB2-BD59-A6C34878D82A}">
                    <a16:rowId xmlns:a16="http://schemas.microsoft.com/office/drawing/2014/main" val="4156699993"/>
                  </a:ext>
                </a:extLst>
              </a:tr>
            </a:tbl>
          </a:graphicData>
        </a:graphic>
      </p:graphicFrame>
      <p:sp>
        <p:nvSpPr>
          <p:cNvPr id="8" name="TextBox 7">
            <a:extLst>
              <a:ext uri="{FF2B5EF4-FFF2-40B4-BE49-F238E27FC236}">
                <a16:creationId xmlns:a16="http://schemas.microsoft.com/office/drawing/2014/main" id="{FD71FEE3-891B-631B-A091-7E73D99EBD25}"/>
              </a:ext>
            </a:extLst>
          </p:cNvPr>
          <p:cNvSpPr txBox="1"/>
          <p:nvPr/>
        </p:nvSpPr>
        <p:spPr>
          <a:xfrm>
            <a:off x="2683362" y="5478327"/>
            <a:ext cx="6096000" cy="923330"/>
          </a:xfrm>
          <a:prstGeom prst="rect">
            <a:avLst/>
          </a:prstGeom>
          <a:noFill/>
        </p:spPr>
        <p:txBody>
          <a:bodyPr wrap="square">
            <a:spAutoFit/>
          </a:bodyPr>
          <a:lstStyle/>
          <a:p>
            <a:r>
              <a:rPr lang="en-US" sz="1800"/>
              <a:t>Note: The data underlying this report reflect payments to ASCs based on the reimbursement approach used prior to January 1, 2023.     WCRI</a:t>
            </a:r>
          </a:p>
        </p:txBody>
      </p:sp>
    </p:spTree>
    <p:extLst>
      <p:ext uri="{BB962C8B-B14F-4D97-AF65-F5344CB8AC3E}">
        <p14:creationId xmlns:p14="http://schemas.microsoft.com/office/powerpoint/2010/main" val="2066913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931B-E98A-44A9-9449-AE2F6F96ECBD}"/>
              </a:ext>
            </a:extLst>
          </p:cNvPr>
          <p:cNvSpPr>
            <a:spLocks noGrp="1"/>
          </p:cNvSpPr>
          <p:nvPr>
            <p:ph type="title"/>
          </p:nvPr>
        </p:nvSpPr>
        <p:spPr>
          <a:xfrm>
            <a:off x="660654" y="487121"/>
            <a:ext cx="10870691" cy="400110"/>
          </a:xfrm>
        </p:spPr>
        <p:txBody>
          <a:bodyPr>
            <a:normAutofit fontScale="90000"/>
          </a:bodyPr>
          <a:lstStyle/>
          <a:p>
            <a:pPr algn="ctr"/>
            <a:r>
              <a:rPr lang="en-US" sz="2600">
                <a:solidFill>
                  <a:schemeClr val="bg1"/>
                </a:solidFill>
                <a:latin typeface="Arial" panose="020B0604020202020204" pitchFamily="34" charset="0"/>
                <a:cs typeface="Arial" panose="020B0604020202020204" pitchFamily="34" charset="0"/>
              </a:rPr>
              <a:t>Average Amount Paid per Major Surgery for Ambulatory Surgery Centers</a:t>
            </a:r>
          </a:p>
        </p:txBody>
      </p:sp>
      <p:sp>
        <p:nvSpPr>
          <p:cNvPr id="3" name="Text Placeholder 2">
            <a:extLst>
              <a:ext uri="{FF2B5EF4-FFF2-40B4-BE49-F238E27FC236}">
                <a16:creationId xmlns:a16="http://schemas.microsoft.com/office/drawing/2014/main" id="{EDE61A61-B867-4658-B45A-32C0FF57CC09}"/>
              </a:ext>
            </a:extLst>
          </p:cNvPr>
          <p:cNvSpPr>
            <a:spLocks noGrp="1"/>
          </p:cNvSpPr>
          <p:nvPr>
            <p:ph idx="1"/>
          </p:nvPr>
        </p:nvSpPr>
        <p:spPr>
          <a:xfrm>
            <a:off x="1393825" y="2141220"/>
            <a:ext cx="8785225" cy="276999"/>
          </a:xfrm>
        </p:spPr>
        <p:txBody>
          <a:bodyPr>
            <a:normAutofit fontScale="55000" lnSpcReduction="20000"/>
          </a:bodyPr>
          <a:lstStyle/>
          <a:p>
            <a:r>
              <a:rPr lang="en-US"/>
              <a:t> </a:t>
            </a:r>
          </a:p>
        </p:txBody>
      </p:sp>
      <p:sp>
        <p:nvSpPr>
          <p:cNvPr id="6" name="Slide Number Placeholder 5">
            <a:extLst>
              <a:ext uri="{FF2B5EF4-FFF2-40B4-BE49-F238E27FC236}">
                <a16:creationId xmlns:a16="http://schemas.microsoft.com/office/drawing/2014/main" id="{B5115632-2877-418C-B2F1-D451950ADE41}"/>
              </a:ext>
            </a:extLst>
          </p:cNvPr>
          <p:cNvSpPr>
            <a:spLocks noGrp="1"/>
          </p:cNvSpPr>
          <p:nvPr>
            <p:ph type="sldNum" sz="quarter" idx="12"/>
          </p:nvPr>
        </p:nvSpPr>
        <p:spPr/>
        <p:txBody>
          <a:bodyPr/>
          <a:lstStyle/>
          <a:p>
            <a:pPr marL="38100">
              <a:lnSpc>
                <a:spcPts val="1240"/>
              </a:lnSpc>
            </a:pPr>
            <a:fld id="{81D60167-4931-47E6-BA6A-407CBD079E47}" type="slidenum">
              <a:rPr lang="en-US" smtClean="0"/>
              <a:t>42</a:t>
            </a:fld>
            <a:endParaRPr lang="en-US"/>
          </a:p>
        </p:txBody>
      </p:sp>
      <p:pic>
        <p:nvPicPr>
          <p:cNvPr id="5" name="Picture 4">
            <a:extLst>
              <a:ext uri="{FF2B5EF4-FFF2-40B4-BE49-F238E27FC236}">
                <a16:creationId xmlns:a16="http://schemas.microsoft.com/office/drawing/2014/main" id="{6F45945C-8FD7-4B11-928B-BA7119904D03}"/>
              </a:ext>
            </a:extLst>
          </p:cNvPr>
          <p:cNvPicPr>
            <a:picLocks noChangeAspect="1"/>
          </p:cNvPicPr>
          <p:nvPr/>
        </p:nvPicPr>
        <p:blipFill>
          <a:blip r:embed="rId3"/>
          <a:stretch>
            <a:fillRect/>
          </a:stretch>
        </p:blipFill>
        <p:spPr>
          <a:xfrm>
            <a:off x="991280" y="1832076"/>
            <a:ext cx="9982200" cy="3324476"/>
          </a:xfrm>
          <a:prstGeom prst="rect">
            <a:avLst/>
          </a:prstGeom>
        </p:spPr>
      </p:pic>
    </p:spTree>
    <p:extLst>
      <p:ext uri="{BB962C8B-B14F-4D97-AF65-F5344CB8AC3E}">
        <p14:creationId xmlns:p14="http://schemas.microsoft.com/office/powerpoint/2010/main" val="741125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3BE9-91F3-4475-8013-B14F013CE46B}"/>
              </a:ext>
            </a:extLst>
          </p:cNvPr>
          <p:cNvSpPr>
            <a:spLocks noGrp="1"/>
          </p:cNvSpPr>
          <p:nvPr>
            <p:ph type="title"/>
          </p:nvPr>
        </p:nvSpPr>
        <p:spPr>
          <a:xfrm>
            <a:off x="660654" y="487121"/>
            <a:ext cx="10870691" cy="861774"/>
          </a:xfrm>
        </p:spPr>
        <p:txBody>
          <a:bodyPr>
            <a:normAutofit/>
          </a:bodyPr>
          <a:lstStyle/>
          <a:p>
            <a:pPr algn="ctr"/>
            <a:r>
              <a:rPr lang="en-US" sz="2800">
                <a:solidFill>
                  <a:schemeClr val="tx1"/>
                </a:solidFill>
                <a:latin typeface="+mn-lt"/>
                <a:cs typeface="Arial" panose="020B0604020202020204" pitchFamily="34" charset="0"/>
              </a:rPr>
              <a:t>Indiana Nonhospital Payments Per Claim Higher For Most Services</a:t>
            </a:r>
          </a:p>
        </p:txBody>
      </p:sp>
      <p:sp>
        <p:nvSpPr>
          <p:cNvPr id="3" name="Text Placeholder 2">
            <a:extLst>
              <a:ext uri="{FF2B5EF4-FFF2-40B4-BE49-F238E27FC236}">
                <a16:creationId xmlns:a16="http://schemas.microsoft.com/office/drawing/2014/main" id="{FE52D5CA-C38F-4497-819E-F5DAB9121353}"/>
              </a:ext>
            </a:extLst>
          </p:cNvPr>
          <p:cNvSpPr>
            <a:spLocks noGrp="1"/>
          </p:cNvSpPr>
          <p:nvPr>
            <p:ph idx="1"/>
          </p:nvPr>
        </p:nvSpPr>
        <p:spPr>
          <a:xfrm>
            <a:off x="1393825" y="2141220"/>
            <a:ext cx="8785225" cy="276999"/>
          </a:xfrm>
        </p:spPr>
        <p:txBody>
          <a:bodyPr>
            <a:normAutofit fontScale="55000" lnSpcReduction="20000"/>
          </a:bodyPr>
          <a:lstStyle/>
          <a:p>
            <a:r>
              <a:rPr lang="en-US"/>
              <a:t> </a:t>
            </a:r>
          </a:p>
        </p:txBody>
      </p:sp>
      <p:sp>
        <p:nvSpPr>
          <p:cNvPr id="5" name="Slide Number Placeholder 4">
            <a:extLst>
              <a:ext uri="{FF2B5EF4-FFF2-40B4-BE49-F238E27FC236}">
                <a16:creationId xmlns:a16="http://schemas.microsoft.com/office/drawing/2014/main" id="{0D92C6A5-06E5-49FB-9721-5CAF901A7FE5}"/>
              </a:ext>
            </a:extLst>
          </p:cNvPr>
          <p:cNvSpPr>
            <a:spLocks noGrp="1"/>
          </p:cNvSpPr>
          <p:nvPr>
            <p:ph type="sldNum" sz="quarter" idx="12"/>
          </p:nvPr>
        </p:nvSpPr>
        <p:spPr/>
        <p:txBody>
          <a:bodyPr/>
          <a:lstStyle/>
          <a:p>
            <a:pPr marL="38100">
              <a:lnSpc>
                <a:spcPts val="1240"/>
              </a:lnSpc>
            </a:pPr>
            <a:fld id="{81D60167-4931-47E6-BA6A-407CBD079E47}" type="slidenum">
              <a:rPr lang="en-US" smtClean="0"/>
              <a:t>43</a:t>
            </a:fld>
            <a:endParaRPr lang="en-US"/>
          </a:p>
        </p:txBody>
      </p:sp>
      <p:graphicFrame>
        <p:nvGraphicFramePr>
          <p:cNvPr id="4" name="Content Placeholder 6">
            <a:extLst>
              <a:ext uri="{FF2B5EF4-FFF2-40B4-BE49-F238E27FC236}">
                <a16:creationId xmlns:a16="http://schemas.microsoft.com/office/drawing/2014/main" id="{589B8AA5-86BC-D44B-F5D1-A7CFA63D3D75}"/>
              </a:ext>
            </a:extLst>
          </p:cNvPr>
          <p:cNvGraphicFramePr>
            <a:graphicFrameLocks/>
          </p:cNvGraphicFramePr>
          <p:nvPr>
            <p:extLst>
              <p:ext uri="{D42A27DB-BD31-4B8C-83A1-F6EECF244321}">
                <p14:modId xmlns:p14="http://schemas.microsoft.com/office/powerpoint/2010/main" val="582240674"/>
              </p:ext>
            </p:extLst>
          </p:nvPr>
        </p:nvGraphicFramePr>
        <p:xfrm>
          <a:off x="1486142" y="1392792"/>
          <a:ext cx="8692908" cy="4938407"/>
        </p:xfrm>
        <a:graphic>
          <a:graphicData uri="http://schemas.openxmlformats.org/drawingml/2006/table">
            <a:tbl>
              <a:tblPr firstRow="1" bandRow="1">
                <a:tableStyleId>{5C22544A-7EE6-4342-B048-85BDC9FD1C3A}</a:tableStyleId>
              </a:tblPr>
              <a:tblGrid>
                <a:gridCol w="2545097">
                  <a:extLst>
                    <a:ext uri="{9D8B030D-6E8A-4147-A177-3AD203B41FA5}">
                      <a16:colId xmlns:a16="http://schemas.microsoft.com/office/drawing/2014/main" val="20000"/>
                    </a:ext>
                  </a:extLst>
                </a:gridCol>
                <a:gridCol w="1387309">
                  <a:extLst>
                    <a:ext uri="{9D8B030D-6E8A-4147-A177-3AD203B41FA5}">
                      <a16:colId xmlns:a16="http://schemas.microsoft.com/office/drawing/2014/main" val="20001"/>
                    </a:ext>
                  </a:extLst>
                </a:gridCol>
                <a:gridCol w="1310802">
                  <a:extLst>
                    <a:ext uri="{9D8B030D-6E8A-4147-A177-3AD203B41FA5}">
                      <a16:colId xmlns:a16="http://schemas.microsoft.com/office/drawing/2014/main" val="20002"/>
                    </a:ext>
                  </a:extLst>
                </a:gridCol>
                <a:gridCol w="1529460">
                  <a:extLst>
                    <a:ext uri="{9D8B030D-6E8A-4147-A177-3AD203B41FA5}">
                      <a16:colId xmlns:a16="http://schemas.microsoft.com/office/drawing/2014/main" val="20003"/>
                    </a:ext>
                  </a:extLst>
                </a:gridCol>
                <a:gridCol w="1920240">
                  <a:extLst>
                    <a:ext uri="{9D8B030D-6E8A-4147-A177-3AD203B41FA5}">
                      <a16:colId xmlns:a16="http://schemas.microsoft.com/office/drawing/2014/main" val="20004"/>
                    </a:ext>
                  </a:extLst>
                </a:gridCol>
              </a:tblGrid>
              <a:tr h="588849">
                <a:tc>
                  <a:txBody>
                    <a:bodyPr/>
                    <a:lstStyle/>
                    <a:p>
                      <a:pPr algn="l"/>
                      <a:r>
                        <a:rPr lang="en-US" sz="2000"/>
                        <a:t>Payments Per Claim Nonhospital Services</a:t>
                      </a:r>
                    </a:p>
                  </a:txBody>
                  <a:tcPr anchor="ctr"/>
                </a:tc>
                <a:tc>
                  <a:txBody>
                    <a:bodyPr/>
                    <a:lstStyle/>
                    <a:p>
                      <a:pPr algn="ctr"/>
                      <a:r>
                        <a:rPr lang="en-US" sz="2000"/>
                        <a:t>IN</a:t>
                      </a:r>
                    </a:p>
                  </a:txBody>
                  <a:tcPr anchor="ctr"/>
                </a:tc>
                <a:tc>
                  <a:txBody>
                    <a:bodyPr/>
                    <a:lstStyle/>
                    <a:p>
                      <a:pPr algn="ctr"/>
                      <a:r>
                        <a:rPr lang="en-US" sz="2000"/>
                        <a:t>Median State</a:t>
                      </a:r>
                    </a:p>
                  </a:txBody>
                  <a:tcPr anchor="ctr"/>
                </a:tc>
                <a:tc>
                  <a:txBody>
                    <a:bodyPr/>
                    <a:lstStyle/>
                    <a:p>
                      <a:pPr algn="ctr"/>
                      <a:r>
                        <a:rPr lang="en-US" sz="2000"/>
                        <a:t>% Difference</a:t>
                      </a:r>
                    </a:p>
                  </a:txBody>
                  <a:tcPr anchor="ctr"/>
                </a:tc>
                <a:tc>
                  <a:txBody>
                    <a:bodyPr/>
                    <a:lstStyle/>
                    <a:p>
                      <a:pPr algn="ctr"/>
                      <a:r>
                        <a:rPr lang="en-US" sz="2000"/>
                        <a:t>IN Relative To</a:t>
                      </a:r>
                      <a:r>
                        <a:rPr lang="en-US" sz="2000" baseline="0"/>
                        <a:t> Other States</a:t>
                      </a:r>
                      <a:endParaRPr lang="en-US" sz="2000"/>
                    </a:p>
                  </a:txBody>
                  <a:tcPr anchor="ctr"/>
                </a:tc>
                <a:extLst>
                  <a:ext uri="{0D108BD9-81ED-4DB2-BD59-A6C34878D82A}">
                    <a16:rowId xmlns:a16="http://schemas.microsoft.com/office/drawing/2014/main" val="10000"/>
                  </a:ext>
                </a:extLst>
              </a:tr>
              <a:tr h="332828">
                <a:tc>
                  <a:txBody>
                    <a:bodyPr/>
                    <a:lstStyle/>
                    <a:p>
                      <a:pPr marL="0" marR="0" lvl="0" indent="0" algn="l" defTabSz="914400" rtl="0" eaLnBrk="1" fontAlgn="base" latinLnBrk="0" hangingPunct="1">
                        <a:lnSpc>
                          <a:spcPct val="95000"/>
                        </a:lnSpc>
                        <a:spcBef>
                          <a:spcPct val="20000"/>
                        </a:spcBef>
                        <a:spcAft>
                          <a:spcPct val="0"/>
                        </a:spcAft>
                        <a:buClr>
                          <a:srgbClr val="CC0000"/>
                        </a:buClr>
                        <a:buSzTx/>
                        <a:buFont typeface="Wingdings" pitchFamily="2" charset="2"/>
                        <a:buNone/>
                        <a:tabLst/>
                        <a:defRPr/>
                      </a:pPr>
                      <a:r>
                        <a:rPr kumimoji="0" lang="en-US" sz="2000" b="0" i="0" u="sng" strike="noStrike" cap="none" normalizeH="0" baseline="0">
                          <a:ln>
                            <a:noFill/>
                          </a:ln>
                          <a:solidFill>
                            <a:schemeClr val="tx1"/>
                          </a:solidFill>
                          <a:effectLst/>
                          <a:latin typeface="+mn-lt"/>
                        </a:rPr>
                        <a:t>ASC Facility </a:t>
                      </a:r>
                    </a:p>
                  </a:txBody>
                  <a:tcPr marT="45675" marB="45675" anchor="ctr" horzOverflow="overflow"/>
                </a:tc>
                <a:tc>
                  <a:txBody>
                    <a:bodyPr/>
                    <a:lstStyle/>
                    <a:p>
                      <a:pPr algn="r"/>
                      <a:r>
                        <a:rPr lang="en-US" sz="2000">
                          <a:solidFill>
                            <a:schemeClr val="tx1"/>
                          </a:solidFill>
                        </a:rPr>
                        <a:t>$14,892</a:t>
                      </a:r>
                    </a:p>
                  </a:txBody>
                  <a:tcPr marR="182880" anchor="ctr"/>
                </a:tc>
                <a:tc>
                  <a:txBody>
                    <a:bodyPr/>
                    <a:lstStyle/>
                    <a:p>
                      <a:pPr algn="r"/>
                      <a:r>
                        <a:rPr lang="en-US" sz="2000"/>
                        <a:t>$8,167</a:t>
                      </a:r>
                    </a:p>
                  </a:txBody>
                  <a:tcPr marR="182880" anchor="ctr"/>
                </a:tc>
                <a:tc>
                  <a:txBody>
                    <a:bodyPr/>
                    <a:lstStyle/>
                    <a:p>
                      <a:pPr algn="r"/>
                      <a:r>
                        <a:rPr lang="en-US" sz="2000"/>
                        <a:t>82%</a:t>
                      </a:r>
                    </a:p>
                  </a:txBody>
                  <a:tcPr marR="182880" anchor="ctr"/>
                </a:tc>
                <a:tc>
                  <a:txBody>
                    <a:bodyPr/>
                    <a:lstStyle/>
                    <a:p>
                      <a:pPr algn="l"/>
                      <a:r>
                        <a:rPr lang="en-US" sz="2000"/>
                        <a:t>2nd Highest</a:t>
                      </a:r>
                    </a:p>
                  </a:txBody>
                  <a:tcPr marL="411480" anchor="ctr"/>
                </a:tc>
                <a:extLst>
                  <a:ext uri="{0D108BD9-81ED-4DB2-BD59-A6C34878D82A}">
                    <a16:rowId xmlns:a16="http://schemas.microsoft.com/office/drawing/2014/main" val="10003"/>
                  </a:ext>
                </a:extLst>
              </a:tr>
              <a:tr h="332828">
                <a:tc>
                  <a:txBody>
                    <a:bodyPr/>
                    <a:lstStyle/>
                    <a:p>
                      <a:r>
                        <a:rPr kumimoji="0" lang="en-US" sz="2000" b="0" i="0" u="none" strike="noStrike" cap="none" normalizeH="0" baseline="0">
                          <a:ln>
                            <a:noFill/>
                          </a:ln>
                          <a:solidFill>
                            <a:schemeClr val="tx1"/>
                          </a:solidFill>
                          <a:effectLst/>
                          <a:latin typeface="+mn-lt"/>
                        </a:rPr>
                        <a:t>Physical Medicine </a:t>
                      </a:r>
                      <a:endParaRPr lang="en-US" sz="2000">
                        <a:solidFill>
                          <a:schemeClr val="tx1"/>
                        </a:solidFill>
                      </a:endParaRPr>
                    </a:p>
                  </a:txBody>
                  <a:tcPr marT="45675" marB="45675" anchor="ctr" horzOverflow="overflow"/>
                </a:tc>
                <a:tc>
                  <a:txBody>
                    <a:bodyPr/>
                    <a:lstStyle/>
                    <a:p>
                      <a:pPr algn="r"/>
                      <a:r>
                        <a:rPr lang="en-US" sz="2000">
                          <a:solidFill>
                            <a:schemeClr val="tx1"/>
                          </a:solidFill>
                        </a:rPr>
                        <a:t>$5,928</a:t>
                      </a:r>
                    </a:p>
                  </a:txBody>
                  <a:tcPr marR="182880" anchor="ctr"/>
                </a:tc>
                <a:tc>
                  <a:txBody>
                    <a:bodyPr/>
                    <a:lstStyle/>
                    <a:p>
                      <a:pPr algn="r"/>
                      <a:r>
                        <a:rPr lang="en-US" sz="2000"/>
                        <a:t>$3,453</a:t>
                      </a:r>
                    </a:p>
                  </a:txBody>
                  <a:tcPr marR="182880" anchor="ctr"/>
                </a:tc>
                <a:tc>
                  <a:txBody>
                    <a:bodyPr/>
                    <a:lstStyle/>
                    <a:p>
                      <a:pPr algn="r"/>
                      <a:r>
                        <a:rPr lang="en-US" sz="2000"/>
                        <a:t>72%</a:t>
                      </a:r>
                    </a:p>
                  </a:txBody>
                  <a:tcPr marR="182880" anchor="ctr"/>
                </a:tc>
                <a:tc>
                  <a:txBody>
                    <a:bodyPr/>
                    <a:lstStyle/>
                    <a:p>
                      <a:pPr algn="l"/>
                      <a:r>
                        <a:rPr lang="en-US" sz="2000"/>
                        <a:t>Highest</a:t>
                      </a:r>
                    </a:p>
                  </a:txBody>
                  <a:tcPr marL="411480" anchor="ctr"/>
                </a:tc>
                <a:extLst>
                  <a:ext uri="{0D108BD9-81ED-4DB2-BD59-A6C34878D82A}">
                    <a16:rowId xmlns:a16="http://schemas.microsoft.com/office/drawing/2014/main" val="159240716"/>
                  </a:ext>
                </a:extLst>
              </a:tr>
              <a:tr h="488507">
                <a:tc>
                  <a:txBody>
                    <a:bodyPr/>
                    <a:lstStyle/>
                    <a:p>
                      <a:pPr marL="0" marR="0" lvl="0" indent="0" algn="l" defTabSz="914400" rtl="0" eaLnBrk="1" fontAlgn="base" latinLnBrk="0" hangingPunct="1">
                        <a:lnSpc>
                          <a:spcPct val="95000"/>
                        </a:lnSpc>
                        <a:spcBef>
                          <a:spcPct val="20000"/>
                        </a:spcBef>
                        <a:spcAft>
                          <a:spcPct val="0"/>
                        </a:spcAft>
                        <a:buClr>
                          <a:srgbClr val="CC0000"/>
                        </a:buClr>
                        <a:buSzTx/>
                        <a:buFont typeface="Wingdings" pitchFamily="2" charset="2"/>
                        <a:buNone/>
                        <a:tabLst/>
                        <a:defRPr/>
                      </a:pPr>
                      <a:r>
                        <a:rPr kumimoji="0" lang="en-US" sz="2000" b="0" i="0" u="none" strike="noStrike" cap="none" normalizeH="0" baseline="0">
                          <a:ln>
                            <a:noFill/>
                          </a:ln>
                          <a:solidFill>
                            <a:schemeClr val="tx1"/>
                          </a:solidFill>
                          <a:effectLst/>
                          <a:latin typeface="+mn-lt"/>
                        </a:rPr>
                        <a:t>Major Surgery</a:t>
                      </a:r>
                    </a:p>
                  </a:txBody>
                  <a:tcPr marT="45675" marB="45675" anchor="ctr" horzOverflow="overflow"/>
                </a:tc>
                <a:tc>
                  <a:txBody>
                    <a:bodyPr/>
                    <a:lstStyle/>
                    <a:p>
                      <a:pPr algn="r"/>
                      <a:r>
                        <a:rPr lang="en-US" sz="2000">
                          <a:solidFill>
                            <a:schemeClr val="tx1"/>
                          </a:solidFill>
                        </a:rPr>
                        <a:t>$4,723</a:t>
                      </a:r>
                    </a:p>
                  </a:txBody>
                  <a:tcPr marR="182880" anchor="ctr"/>
                </a:tc>
                <a:tc>
                  <a:txBody>
                    <a:bodyPr/>
                    <a:lstStyle/>
                    <a:p>
                      <a:pPr algn="r"/>
                      <a:r>
                        <a:rPr lang="en-US" sz="2000"/>
                        <a:t>$2,743</a:t>
                      </a:r>
                    </a:p>
                  </a:txBody>
                  <a:tcPr marR="182880" anchor="ctr"/>
                </a:tc>
                <a:tc>
                  <a:txBody>
                    <a:bodyPr/>
                    <a:lstStyle/>
                    <a:p>
                      <a:pPr algn="r"/>
                      <a:r>
                        <a:rPr lang="en-US" sz="2000"/>
                        <a:t>72%</a:t>
                      </a:r>
                    </a:p>
                  </a:txBody>
                  <a:tcPr marR="182880" anchor="ctr"/>
                </a:tc>
                <a:tc>
                  <a:txBody>
                    <a:bodyPr/>
                    <a:lstStyle/>
                    <a:p>
                      <a:pPr algn="l"/>
                      <a:r>
                        <a:rPr lang="en-US" sz="2000"/>
                        <a:t>Higher</a:t>
                      </a:r>
                    </a:p>
                  </a:txBody>
                  <a:tcPr marL="411480" anchor="ctr"/>
                </a:tc>
                <a:extLst>
                  <a:ext uri="{0D108BD9-81ED-4DB2-BD59-A6C34878D82A}">
                    <a16:rowId xmlns:a16="http://schemas.microsoft.com/office/drawing/2014/main" val="2749700227"/>
                  </a:ext>
                </a:extLst>
              </a:tr>
              <a:tr h="588773">
                <a:tc>
                  <a:txBody>
                    <a:bodyPr/>
                    <a:lstStyle/>
                    <a:p>
                      <a:r>
                        <a:rPr lang="en-US" sz="2000">
                          <a:solidFill>
                            <a:schemeClr val="tx1"/>
                          </a:solidFill>
                        </a:rPr>
                        <a:t>Pain Management Injections</a:t>
                      </a:r>
                    </a:p>
                  </a:txBody>
                  <a:tcPr marT="45675" marB="45675" anchor="ctr" horzOverflow="overflow"/>
                </a:tc>
                <a:tc>
                  <a:txBody>
                    <a:bodyPr/>
                    <a:lstStyle/>
                    <a:p>
                      <a:pPr algn="r"/>
                      <a:r>
                        <a:rPr lang="en-US" sz="2000">
                          <a:solidFill>
                            <a:schemeClr val="tx1"/>
                          </a:solidFill>
                        </a:rPr>
                        <a:t>$1,180</a:t>
                      </a:r>
                    </a:p>
                  </a:txBody>
                  <a:tcPr marR="182880" anchor="ctr"/>
                </a:tc>
                <a:tc>
                  <a:txBody>
                    <a:bodyPr/>
                    <a:lstStyle/>
                    <a:p>
                      <a:pPr algn="r"/>
                      <a:r>
                        <a:rPr lang="en-US" sz="2000"/>
                        <a:t>$580</a:t>
                      </a:r>
                    </a:p>
                  </a:txBody>
                  <a:tcPr marR="182880" anchor="ctr"/>
                </a:tc>
                <a:tc>
                  <a:txBody>
                    <a:bodyPr/>
                    <a:lstStyle/>
                    <a:p>
                      <a:pPr algn="r"/>
                      <a:r>
                        <a:rPr lang="en-US" sz="2000"/>
                        <a:t>103%</a:t>
                      </a:r>
                    </a:p>
                  </a:txBody>
                  <a:tcPr marR="182880" anchor="ctr"/>
                </a:tc>
                <a:tc>
                  <a:txBody>
                    <a:bodyPr/>
                    <a:lstStyle/>
                    <a:p>
                      <a:pPr algn="l"/>
                      <a:r>
                        <a:rPr lang="en-US" sz="2000"/>
                        <a:t>Higher</a:t>
                      </a:r>
                    </a:p>
                  </a:txBody>
                  <a:tcPr marL="411480" anchor="ctr"/>
                </a:tc>
                <a:extLst>
                  <a:ext uri="{0D108BD9-81ED-4DB2-BD59-A6C34878D82A}">
                    <a16:rowId xmlns:a16="http://schemas.microsoft.com/office/drawing/2014/main" val="10004"/>
                  </a:ext>
                </a:extLst>
              </a:tr>
              <a:tr h="332828">
                <a:tc>
                  <a:txBody>
                    <a:bodyPr/>
                    <a:lstStyle/>
                    <a:p>
                      <a:pPr marL="0" marR="0" lvl="0" indent="0" algn="l" defTabSz="914400" rtl="0" eaLnBrk="1" fontAlgn="base" latinLnBrk="0" hangingPunct="1">
                        <a:lnSpc>
                          <a:spcPct val="95000"/>
                        </a:lnSpc>
                        <a:spcBef>
                          <a:spcPct val="20000"/>
                        </a:spcBef>
                        <a:spcAft>
                          <a:spcPct val="0"/>
                        </a:spcAft>
                        <a:buClr>
                          <a:srgbClr val="CC0000"/>
                        </a:buClr>
                        <a:buSzTx/>
                        <a:buFont typeface="Wingdings" pitchFamily="2" charset="2"/>
                        <a:buNone/>
                        <a:tabLst/>
                      </a:pPr>
                      <a:r>
                        <a:rPr kumimoji="0" lang="en-US" sz="2000" b="0" i="0" u="none" strike="noStrike" cap="none" normalizeH="0" baseline="0">
                          <a:ln>
                            <a:noFill/>
                          </a:ln>
                          <a:solidFill>
                            <a:schemeClr val="tx1"/>
                          </a:solidFill>
                          <a:effectLst/>
                          <a:latin typeface="+mn-lt"/>
                        </a:rPr>
                        <a:t>Major Radiology</a:t>
                      </a:r>
                    </a:p>
                  </a:txBody>
                  <a:tcPr marT="45675" marB="45675" anchor="ctr" horzOverflow="overflow"/>
                </a:tc>
                <a:tc>
                  <a:txBody>
                    <a:bodyPr/>
                    <a:lstStyle/>
                    <a:p>
                      <a:pPr algn="r"/>
                      <a:r>
                        <a:rPr lang="en-US" sz="2000"/>
                        <a:t>   $1,033</a:t>
                      </a:r>
                    </a:p>
                  </a:txBody>
                  <a:tcPr marR="182880" anchor="ctr"/>
                </a:tc>
                <a:tc>
                  <a:txBody>
                    <a:bodyPr/>
                    <a:lstStyle/>
                    <a:p>
                      <a:pPr algn="r"/>
                      <a:r>
                        <a:rPr lang="en-US" sz="2000"/>
                        <a:t>$598</a:t>
                      </a:r>
                    </a:p>
                  </a:txBody>
                  <a:tcPr marR="182880" anchor="ctr"/>
                </a:tc>
                <a:tc>
                  <a:txBody>
                    <a:bodyPr/>
                    <a:lstStyle/>
                    <a:p>
                      <a:pPr algn="r"/>
                      <a:r>
                        <a:rPr lang="en-US" sz="2000"/>
                        <a:t>73%</a:t>
                      </a:r>
                    </a:p>
                  </a:txBody>
                  <a:tcPr marR="182880" anchor="ctr"/>
                </a:tc>
                <a:tc>
                  <a:txBody>
                    <a:bodyPr/>
                    <a:lstStyle/>
                    <a:p>
                      <a:pPr algn="l"/>
                      <a:r>
                        <a:rPr lang="en-US" sz="2000"/>
                        <a:t>Higher</a:t>
                      </a:r>
                    </a:p>
                  </a:txBody>
                  <a:tcPr marL="411480" anchor="ctr"/>
                </a:tc>
                <a:extLst>
                  <a:ext uri="{0D108BD9-81ED-4DB2-BD59-A6C34878D82A}">
                    <a16:rowId xmlns:a16="http://schemas.microsoft.com/office/drawing/2014/main" val="10005"/>
                  </a:ext>
                </a:extLst>
              </a:tr>
              <a:tr h="563171">
                <a:tc>
                  <a:txBody>
                    <a:bodyPr/>
                    <a:lstStyle/>
                    <a:p>
                      <a:pPr marL="0" marR="0" lvl="0" indent="0" algn="l" defTabSz="914400" rtl="0" eaLnBrk="1" fontAlgn="base" latinLnBrk="0" hangingPunct="1">
                        <a:lnSpc>
                          <a:spcPct val="95000"/>
                        </a:lnSpc>
                        <a:spcBef>
                          <a:spcPct val="20000"/>
                        </a:spcBef>
                        <a:spcAft>
                          <a:spcPct val="0"/>
                        </a:spcAft>
                        <a:buClr>
                          <a:srgbClr val="CC0000"/>
                        </a:buClr>
                        <a:buSzTx/>
                        <a:buFont typeface="Wingdings" pitchFamily="2" charset="2"/>
                        <a:buNone/>
                        <a:tabLst/>
                      </a:pPr>
                      <a:r>
                        <a:rPr kumimoji="0" lang="en-US" sz="2000" b="0" i="0" u="none" strike="noStrike" cap="none" normalizeH="0" baseline="0">
                          <a:ln>
                            <a:noFill/>
                          </a:ln>
                          <a:solidFill>
                            <a:schemeClr val="tx1"/>
                          </a:solidFill>
                          <a:effectLst/>
                          <a:latin typeface="+mn-lt"/>
                        </a:rPr>
                        <a:t>Evaluation &amp; Management</a:t>
                      </a:r>
                    </a:p>
                  </a:txBody>
                  <a:tcPr marT="45675" marB="45675" anchor="ctr" horzOverflow="overflow"/>
                </a:tc>
                <a:tc>
                  <a:txBody>
                    <a:bodyPr/>
                    <a:lstStyle/>
                    <a:p>
                      <a:pPr algn="r"/>
                      <a:r>
                        <a:rPr lang="en-US" sz="2000"/>
                        <a:t>   $935</a:t>
                      </a:r>
                    </a:p>
                  </a:txBody>
                  <a:tcPr marR="182880" anchor="ctr"/>
                </a:tc>
                <a:tc>
                  <a:txBody>
                    <a:bodyPr/>
                    <a:lstStyle/>
                    <a:p>
                      <a:pPr algn="r"/>
                      <a:r>
                        <a:rPr lang="en-US" sz="2000"/>
                        <a:t>$823</a:t>
                      </a:r>
                    </a:p>
                  </a:txBody>
                  <a:tcPr marR="182880" anchor="ctr"/>
                </a:tc>
                <a:tc>
                  <a:txBody>
                    <a:bodyPr/>
                    <a:lstStyle/>
                    <a:p>
                      <a:pPr algn="r"/>
                      <a:r>
                        <a:rPr lang="en-US" sz="2000"/>
                        <a:t> 14%</a:t>
                      </a:r>
                    </a:p>
                  </a:txBody>
                  <a:tcPr marR="182880" anchor="ctr"/>
                </a:tc>
                <a:tc>
                  <a:txBody>
                    <a:bodyPr/>
                    <a:lstStyle/>
                    <a:p>
                      <a:pPr algn="l"/>
                      <a:r>
                        <a:rPr lang="en-US" sz="2000"/>
                        <a:t>Higher</a:t>
                      </a:r>
                    </a:p>
                  </a:txBody>
                  <a:tcPr marL="411480" anchor="ctr"/>
                </a:tc>
                <a:extLst>
                  <a:ext uri="{0D108BD9-81ED-4DB2-BD59-A6C34878D82A}">
                    <a16:rowId xmlns:a16="http://schemas.microsoft.com/office/drawing/2014/main" val="10007"/>
                  </a:ext>
                </a:extLst>
              </a:tr>
              <a:tr h="332828">
                <a:tc>
                  <a:txBody>
                    <a:bodyPr/>
                    <a:lstStyle/>
                    <a:p>
                      <a:pPr marL="0" marR="0" lvl="0" indent="0" algn="l" defTabSz="914400" rtl="0" eaLnBrk="1" fontAlgn="base" latinLnBrk="0" hangingPunct="1">
                        <a:lnSpc>
                          <a:spcPct val="95000"/>
                        </a:lnSpc>
                        <a:spcBef>
                          <a:spcPct val="10000"/>
                        </a:spcBef>
                        <a:spcAft>
                          <a:spcPct val="0"/>
                        </a:spcAft>
                        <a:buClr>
                          <a:srgbClr val="CC0000"/>
                        </a:buClr>
                        <a:buSzTx/>
                        <a:buFont typeface="Wingdings" pitchFamily="2" charset="2"/>
                        <a:buNone/>
                        <a:tabLst/>
                        <a:defRPr/>
                      </a:pPr>
                      <a:r>
                        <a:rPr kumimoji="0" lang="en-US" sz="2000" b="0" i="0" u="none" strike="noStrike" cap="none" normalizeH="0" baseline="0">
                          <a:ln>
                            <a:noFill/>
                          </a:ln>
                          <a:solidFill>
                            <a:schemeClr val="tx1"/>
                          </a:solidFill>
                          <a:effectLst/>
                          <a:latin typeface="+mn-lt"/>
                        </a:rPr>
                        <a:t>Minor Radiology</a:t>
                      </a:r>
                    </a:p>
                  </a:txBody>
                  <a:tcPr marT="45675" marB="45675" anchor="ctr" horzOverflow="overflow"/>
                </a:tc>
                <a:tc>
                  <a:txBody>
                    <a:bodyPr/>
                    <a:lstStyle/>
                    <a:p>
                      <a:pPr algn="r"/>
                      <a:r>
                        <a:rPr lang="en-US" sz="2000"/>
                        <a:t>   $364</a:t>
                      </a:r>
                    </a:p>
                  </a:txBody>
                  <a:tcPr marR="182880" anchor="ctr"/>
                </a:tc>
                <a:tc>
                  <a:txBody>
                    <a:bodyPr/>
                    <a:lstStyle/>
                    <a:p>
                      <a:pPr algn="r"/>
                      <a:r>
                        <a:rPr lang="en-US" sz="2000"/>
                        <a:t>$175</a:t>
                      </a:r>
                    </a:p>
                  </a:txBody>
                  <a:tcPr marR="182880" anchor="ctr"/>
                </a:tc>
                <a:tc>
                  <a:txBody>
                    <a:bodyPr/>
                    <a:lstStyle/>
                    <a:p>
                      <a:pPr algn="r"/>
                      <a:r>
                        <a:rPr lang="en-US" sz="2000"/>
                        <a:t>107%</a:t>
                      </a:r>
                    </a:p>
                  </a:txBody>
                  <a:tcPr marR="182880" anchor="ctr"/>
                </a:tc>
                <a:tc>
                  <a:txBody>
                    <a:bodyPr/>
                    <a:lstStyle/>
                    <a:p>
                      <a:pPr algn="l"/>
                      <a:r>
                        <a:rPr lang="en-US" sz="2000"/>
                        <a:t>2nd Highest</a:t>
                      </a:r>
                    </a:p>
                  </a:txBody>
                  <a:tcPr marL="411480" anchor="ctr"/>
                </a:tc>
                <a:extLst>
                  <a:ext uri="{0D108BD9-81ED-4DB2-BD59-A6C34878D82A}">
                    <a16:rowId xmlns:a16="http://schemas.microsoft.com/office/drawing/2014/main" val="10008"/>
                  </a:ext>
                </a:extLst>
              </a:tr>
              <a:tr h="332828">
                <a:tc>
                  <a:txBody>
                    <a:bodyPr/>
                    <a:lstStyle/>
                    <a:p>
                      <a:pPr marL="0" marR="0" lvl="0" indent="0" algn="l" defTabSz="914400" rtl="0" eaLnBrk="1" fontAlgn="base" latinLnBrk="0" hangingPunct="1">
                        <a:lnSpc>
                          <a:spcPct val="95000"/>
                        </a:lnSpc>
                        <a:spcBef>
                          <a:spcPct val="20000"/>
                        </a:spcBef>
                        <a:spcAft>
                          <a:spcPct val="0"/>
                        </a:spcAft>
                        <a:buClr>
                          <a:srgbClr val="CC0000"/>
                        </a:buClr>
                        <a:buSzTx/>
                        <a:buFont typeface="Wingdings" pitchFamily="2" charset="2"/>
                        <a:buNone/>
                        <a:tabLst/>
                      </a:pPr>
                      <a:r>
                        <a:rPr kumimoji="0" lang="en-US" sz="2000" b="0" i="0" u="sng" strike="noStrike" cap="none" normalizeH="0" baseline="0">
                          <a:ln>
                            <a:noFill/>
                          </a:ln>
                          <a:solidFill>
                            <a:schemeClr val="tx1"/>
                          </a:solidFill>
                          <a:effectLst/>
                          <a:latin typeface="+mn-lt"/>
                        </a:rPr>
                        <a:t>Prescription Drugs</a:t>
                      </a:r>
                    </a:p>
                  </a:txBody>
                  <a:tcPr marT="45675" marB="45675" anchor="ctr" horzOverflow="overflow"/>
                </a:tc>
                <a:tc>
                  <a:txBody>
                    <a:bodyPr/>
                    <a:lstStyle/>
                    <a:p>
                      <a:pPr algn="r"/>
                      <a:r>
                        <a:rPr lang="en-US" sz="2000">
                          <a:solidFill>
                            <a:schemeClr val="tx1"/>
                          </a:solidFill>
                        </a:rPr>
                        <a:t>$230</a:t>
                      </a:r>
                    </a:p>
                  </a:txBody>
                  <a:tcPr marR="182880" anchor="ctr"/>
                </a:tc>
                <a:tc>
                  <a:txBody>
                    <a:bodyPr/>
                    <a:lstStyle/>
                    <a:p>
                      <a:pPr algn="r"/>
                      <a:r>
                        <a:rPr lang="en-US" sz="2000">
                          <a:solidFill>
                            <a:schemeClr val="tx1"/>
                          </a:solidFill>
                        </a:rPr>
                        <a:t>$324</a:t>
                      </a:r>
                    </a:p>
                  </a:txBody>
                  <a:tcPr marR="182880" anchor="ctr"/>
                </a:tc>
                <a:tc>
                  <a:txBody>
                    <a:bodyPr/>
                    <a:lstStyle/>
                    <a:p>
                      <a:pPr algn="r"/>
                      <a:r>
                        <a:rPr lang="en-US" sz="2000">
                          <a:solidFill>
                            <a:schemeClr val="tx1"/>
                          </a:solidFill>
                        </a:rPr>
                        <a:t>-32%</a:t>
                      </a:r>
                    </a:p>
                  </a:txBody>
                  <a:tcPr marR="182880" anchor="ctr"/>
                </a:tc>
                <a:tc>
                  <a:txBody>
                    <a:bodyPr/>
                    <a:lstStyle/>
                    <a:p>
                      <a:pPr algn="l"/>
                      <a:r>
                        <a:rPr lang="en-US" sz="2000">
                          <a:solidFill>
                            <a:schemeClr val="tx1"/>
                          </a:solidFill>
                        </a:rPr>
                        <a:t>Lower</a:t>
                      </a:r>
                    </a:p>
                  </a:txBody>
                  <a:tcPr marL="411480" anchor="ctr"/>
                </a:tc>
                <a:extLst>
                  <a:ext uri="{0D108BD9-81ED-4DB2-BD59-A6C34878D82A}">
                    <a16:rowId xmlns:a16="http://schemas.microsoft.com/office/drawing/2014/main" val="3541651969"/>
                  </a:ext>
                </a:extLst>
              </a:tr>
              <a:tr h="332828">
                <a:tc>
                  <a:txBody>
                    <a:bodyPr/>
                    <a:lstStyle/>
                    <a:p>
                      <a:pPr marL="0" marR="0" lvl="0" indent="0" algn="l" defTabSz="914400" rtl="0" eaLnBrk="1" fontAlgn="base" latinLnBrk="0" hangingPunct="1">
                        <a:lnSpc>
                          <a:spcPct val="95000"/>
                        </a:lnSpc>
                        <a:spcBef>
                          <a:spcPct val="20000"/>
                        </a:spcBef>
                        <a:spcAft>
                          <a:spcPct val="0"/>
                        </a:spcAft>
                        <a:buClr>
                          <a:srgbClr val="CC0000"/>
                        </a:buClr>
                        <a:buSzTx/>
                        <a:buFont typeface="Wingdings" pitchFamily="2" charset="2"/>
                        <a:buNone/>
                        <a:tabLst/>
                      </a:pPr>
                      <a:r>
                        <a:rPr kumimoji="0" lang="en-US" sz="2000" b="1" i="0" u="none" strike="noStrike" cap="none" normalizeH="0" baseline="0">
                          <a:ln>
                            <a:noFill/>
                          </a:ln>
                          <a:solidFill>
                            <a:schemeClr val="tx1"/>
                          </a:solidFill>
                          <a:effectLst/>
                          <a:latin typeface="+mn-lt"/>
                        </a:rPr>
                        <a:t>Overall Nonhospital</a:t>
                      </a:r>
                    </a:p>
                  </a:txBody>
                  <a:tcPr marT="45675" marB="45675" anchor="ctr" horzOverflow="overflow"/>
                </a:tc>
                <a:tc>
                  <a:txBody>
                    <a:bodyPr/>
                    <a:lstStyle/>
                    <a:p>
                      <a:pPr algn="r"/>
                      <a:r>
                        <a:rPr lang="en-US" sz="2000" b="1">
                          <a:solidFill>
                            <a:schemeClr val="tx1"/>
                          </a:solidFill>
                        </a:rPr>
                        <a:t>$12,263</a:t>
                      </a:r>
                    </a:p>
                  </a:txBody>
                  <a:tcPr marR="182880" anchor="ctr"/>
                </a:tc>
                <a:tc>
                  <a:txBody>
                    <a:bodyPr/>
                    <a:lstStyle/>
                    <a:p>
                      <a:pPr algn="r"/>
                      <a:r>
                        <a:rPr lang="en-US" sz="2000" b="1">
                          <a:solidFill>
                            <a:schemeClr val="tx1"/>
                          </a:solidFill>
                        </a:rPr>
                        <a:t>$7,232</a:t>
                      </a:r>
                    </a:p>
                  </a:txBody>
                  <a:tcPr marR="182880" anchor="ctr"/>
                </a:tc>
                <a:tc>
                  <a:txBody>
                    <a:bodyPr/>
                    <a:lstStyle/>
                    <a:p>
                      <a:pPr algn="r"/>
                      <a:r>
                        <a:rPr lang="en-US" sz="2000" b="1">
                          <a:solidFill>
                            <a:schemeClr val="tx1"/>
                          </a:solidFill>
                        </a:rPr>
                        <a:t>70%</a:t>
                      </a:r>
                    </a:p>
                  </a:txBody>
                  <a:tcPr marR="182880" anchor="ctr"/>
                </a:tc>
                <a:tc>
                  <a:txBody>
                    <a:bodyPr/>
                    <a:lstStyle/>
                    <a:p>
                      <a:pPr algn="l"/>
                      <a:r>
                        <a:rPr lang="en-US" sz="2000" b="1"/>
                        <a:t>2nd Highest</a:t>
                      </a:r>
                    </a:p>
                  </a:txBody>
                  <a:tcPr marL="41148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153626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7493-B111-4EA4-B3B2-C45FFF393C90}"/>
              </a:ext>
            </a:extLst>
          </p:cNvPr>
          <p:cNvSpPr>
            <a:spLocks noGrp="1"/>
          </p:cNvSpPr>
          <p:nvPr>
            <p:ph type="title"/>
          </p:nvPr>
        </p:nvSpPr>
        <p:spPr>
          <a:xfrm>
            <a:off x="492369" y="516835"/>
            <a:ext cx="8964781" cy="547877"/>
          </a:xfrm>
        </p:spPr>
        <p:txBody>
          <a:bodyPr>
            <a:normAutofit fontScale="90000"/>
          </a:bodyPr>
          <a:lstStyle/>
          <a:p>
            <a:r>
              <a:rPr lang="en-US" sz="3600">
                <a:latin typeface="+mn-lt"/>
                <a:cs typeface="Arial" panose="020B0604020202020204" pitchFamily="34" charset="0"/>
              </a:rPr>
              <a:t>Distribution of Prescription Drug Payments</a:t>
            </a:r>
          </a:p>
        </p:txBody>
      </p:sp>
      <p:sp>
        <p:nvSpPr>
          <p:cNvPr id="3" name="Text Placeholder 2">
            <a:extLst>
              <a:ext uri="{FF2B5EF4-FFF2-40B4-BE49-F238E27FC236}">
                <a16:creationId xmlns:a16="http://schemas.microsoft.com/office/drawing/2014/main" id="{67090A55-7A6E-40F7-B978-1512BA7553A4}"/>
              </a:ext>
            </a:extLst>
          </p:cNvPr>
          <p:cNvSpPr>
            <a:spLocks noGrp="1"/>
          </p:cNvSpPr>
          <p:nvPr>
            <p:ph idx="1"/>
          </p:nvPr>
        </p:nvSpPr>
        <p:spPr>
          <a:xfrm>
            <a:off x="492371" y="2653800"/>
            <a:ext cx="3084844" cy="3335519"/>
          </a:xfrm>
        </p:spPr>
        <p:txBody>
          <a:bodyPr>
            <a:normAutofit/>
          </a:bodyPr>
          <a:lstStyle/>
          <a:p>
            <a:r>
              <a:rPr lang="en-US" sz="1500">
                <a:solidFill>
                  <a:srgbClr val="FFFFFF"/>
                </a:solidFill>
              </a:rPr>
              <a:t> </a:t>
            </a:r>
          </a:p>
        </p:txBody>
      </p:sp>
      <p:sp>
        <p:nvSpPr>
          <p:cNvPr id="6" name="Slide Number Placeholder 5">
            <a:extLst>
              <a:ext uri="{FF2B5EF4-FFF2-40B4-BE49-F238E27FC236}">
                <a16:creationId xmlns:a16="http://schemas.microsoft.com/office/drawing/2014/main" id="{9D762CF6-11E1-4E92-AAE6-4AE87413396E}"/>
              </a:ext>
            </a:extLst>
          </p:cNvPr>
          <p:cNvSpPr>
            <a:spLocks noGrp="1"/>
          </p:cNvSpPr>
          <p:nvPr>
            <p:ph type="sldNum" sz="quarter" idx="12"/>
          </p:nvPr>
        </p:nvSpPr>
        <p:spPr/>
        <p:txBody>
          <a:bodyPr>
            <a:normAutofit/>
          </a:bodyPr>
          <a:lstStyle/>
          <a:p>
            <a:pPr marL="38100">
              <a:spcAft>
                <a:spcPts val="600"/>
              </a:spcAft>
            </a:pPr>
            <a:fld id="{81D60167-4931-47E6-BA6A-407CBD079E47}" type="slidenum">
              <a:rPr lang="en-US">
                <a:solidFill>
                  <a:schemeClr val="tx2"/>
                </a:solidFill>
              </a:rPr>
              <a:pPr marL="38100">
                <a:spcAft>
                  <a:spcPts val="600"/>
                </a:spcAft>
              </a:pPr>
              <a:t>44</a:t>
            </a:fld>
            <a:endParaRPr lang="en-US">
              <a:solidFill>
                <a:schemeClr val="tx2"/>
              </a:solidFill>
            </a:endParaRPr>
          </a:p>
        </p:txBody>
      </p:sp>
      <p:pic>
        <p:nvPicPr>
          <p:cNvPr id="5" name="Picture 4">
            <a:extLst>
              <a:ext uri="{FF2B5EF4-FFF2-40B4-BE49-F238E27FC236}">
                <a16:creationId xmlns:a16="http://schemas.microsoft.com/office/drawing/2014/main" id="{7854BA1F-99B8-435E-AE15-4DBE7F175FC6}"/>
              </a:ext>
            </a:extLst>
          </p:cNvPr>
          <p:cNvPicPr>
            <a:picLocks noChangeAspect="1"/>
          </p:cNvPicPr>
          <p:nvPr/>
        </p:nvPicPr>
        <p:blipFill>
          <a:blip r:embed="rId2"/>
          <a:stretch>
            <a:fillRect/>
          </a:stretch>
        </p:blipFill>
        <p:spPr>
          <a:xfrm>
            <a:off x="1822850" y="1708551"/>
            <a:ext cx="8116843" cy="4363898"/>
          </a:xfrm>
          <a:prstGeom prst="rect">
            <a:avLst/>
          </a:prstGeom>
        </p:spPr>
      </p:pic>
    </p:spTree>
    <p:extLst>
      <p:ext uri="{BB962C8B-B14F-4D97-AF65-F5344CB8AC3E}">
        <p14:creationId xmlns:p14="http://schemas.microsoft.com/office/powerpoint/2010/main" val="3218198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6067-C02D-4C96-8AE5-4772002D8AE4}"/>
              </a:ext>
            </a:extLst>
          </p:cNvPr>
          <p:cNvSpPr>
            <a:spLocks noGrp="1"/>
          </p:cNvSpPr>
          <p:nvPr>
            <p:ph type="title"/>
          </p:nvPr>
        </p:nvSpPr>
        <p:spPr>
          <a:xfrm>
            <a:off x="555000" y="491783"/>
            <a:ext cx="3084844" cy="2103875"/>
          </a:xfrm>
        </p:spPr>
        <p:txBody>
          <a:bodyPr>
            <a:normAutofit/>
          </a:bodyPr>
          <a:lstStyle/>
          <a:p>
            <a:r>
              <a:rPr lang="en-US" sz="3600">
                <a:latin typeface="+mn-lt"/>
                <a:cs typeface="Arial" panose="020B0604020202020204" pitchFamily="34" charset="0"/>
              </a:rPr>
              <a:t>Indiana Overall % Of Claims with Surgery</a:t>
            </a:r>
          </a:p>
        </p:txBody>
      </p:sp>
      <p:sp>
        <p:nvSpPr>
          <p:cNvPr id="3" name="Text Placeholder 2">
            <a:extLst>
              <a:ext uri="{FF2B5EF4-FFF2-40B4-BE49-F238E27FC236}">
                <a16:creationId xmlns:a16="http://schemas.microsoft.com/office/drawing/2014/main" id="{8A6ED271-2119-4323-9C6F-49C81C5007EA}"/>
              </a:ext>
            </a:extLst>
          </p:cNvPr>
          <p:cNvSpPr>
            <a:spLocks noGrp="1"/>
          </p:cNvSpPr>
          <p:nvPr>
            <p:ph idx="1"/>
          </p:nvPr>
        </p:nvSpPr>
        <p:spPr>
          <a:xfrm>
            <a:off x="492371" y="2653800"/>
            <a:ext cx="3084844" cy="3335519"/>
          </a:xfrm>
        </p:spPr>
        <p:txBody>
          <a:bodyPr>
            <a:normAutofit/>
          </a:bodyPr>
          <a:lstStyle/>
          <a:p>
            <a:pPr marL="0" indent="0">
              <a:buNone/>
            </a:pPr>
            <a:r>
              <a:rPr lang="en-US" sz="1500">
                <a:solidFill>
                  <a:srgbClr val="FFFFFF"/>
                </a:solidFill>
              </a:rPr>
              <a:t> </a:t>
            </a:r>
          </a:p>
        </p:txBody>
      </p:sp>
      <p:sp>
        <p:nvSpPr>
          <p:cNvPr id="6" name="Slide Number Placeholder 5">
            <a:extLst>
              <a:ext uri="{FF2B5EF4-FFF2-40B4-BE49-F238E27FC236}">
                <a16:creationId xmlns:a16="http://schemas.microsoft.com/office/drawing/2014/main" id="{5CB7EEA3-A108-43F7-9E27-9F97EFE2BD5F}"/>
              </a:ext>
            </a:extLst>
          </p:cNvPr>
          <p:cNvSpPr>
            <a:spLocks noGrp="1"/>
          </p:cNvSpPr>
          <p:nvPr>
            <p:ph type="sldNum" sz="quarter" idx="12"/>
          </p:nvPr>
        </p:nvSpPr>
        <p:spPr/>
        <p:txBody>
          <a:bodyPr>
            <a:normAutofit/>
          </a:bodyPr>
          <a:lstStyle/>
          <a:p>
            <a:pPr marL="38100">
              <a:spcAft>
                <a:spcPts val="600"/>
              </a:spcAft>
            </a:pPr>
            <a:fld id="{81D60167-4931-47E6-BA6A-407CBD079E47}" type="slidenum">
              <a:rPr lang="en-US">
                <a:solidFill>
                  <a:schemeClr val="tx2"/>
                </a:solidFill>
              </a:rPr>
              <a:pPr marL="38100">
                <a:spcAft>
                  <a:spcPts val="600"/>
                </a:spcAft>
              </a:pPr>
              <a:t>45</a:t>
            </a:fld>
            <a:endParaRPr lang="en-US">
              <a:solidFill>
                <a:schemeClr val="tx2"/>
              </a:solidFill>
            </a:endParaRPr>
          </a:p>
        </p:txBody>
      </p:sp>
      <p:graphicFrame>
        <p:nvGraphicFramePr>
          <p:cNvPr id="4" name="Content Placeholder 9">
            <a:extLst>
              <a:ext uri="{FF2B5EF4-FFF2-40B4-BE49-F238E27FC236}">
                <a16:creationId xmlns:a16="http://schemas.microsoft.com/office/drawing/2014/main" id="{404ABF09-8AB6-EAED-460A-74306C593C2D}"/>
              </a:ext>
            </a:extLst>
          </p:cNvPr>
          <p:cNvGraphicFramePr>
            <a:graphicFrameLocks/>
          </p:cNvGraphicFramePr>
          <p:nvPr>
            <p:extLst>
              <p:ext uri="{D42A27DB-BD31-4B8C-83A1-F6EECF244321}">
                <p14:modId xmlns:p14="http://schemas.microsoft.com/office/powerpoint/2010/main" val="1349711893"/>
              </p:ext>
            </p:extLst>
          </p:nvPr>
        </p:nvGraphicFramePr>
        <p:xfrm>
          <a:off x="3751545" y="640080"/>
          <a:ext cx="7788554" cy="55540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2602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674" y="16466"/>
            <a:ext cx="12192000" cy="6858000"/>
            <a:chOff x="0" y="0"/>
            <a:chExt cx="12192000" cy="6858000"/>
          </a:xfrm>
        </p:grpSpPr>
        <p:sp>
          <p:nvSpPr>
            <p:cNvPr id="3" name="object 3"/>
            <p:cNvSpPr/>
            <p:nvPr/>
          </p:nvSpPr>
          <p:spPr>
            <a:xfrm>
              <a:off x="0" y="0"/>
              <a:ext cx="12192000" cy="6858000"/>
            </a:xfrm>
            <a:custGeom>
              <a:avLst/>
              <a:gdLst/>
              <a:ahLst/>
              <a:cxnLst/>
              <a:rect l="l" t="t" r="r" b="b"/>
              <a:pathLst>
                <a:path w="12192000" h="6858000">
                  <a:moveTo>
                    <a:pt x="12192000" y="6728460"/>
                  </a:moveTo>
                  <a:lnTo>
                    <a:pt x="6096000" y="6728460"/>
                  </a:lnTo>
                  <a:lnTo>
                    <a:pt x="6096000" y="0"/>
                  </a:lnTo>
                  <a:lnTo>
                    <a:pt x="0" y="0"/>
                  </a:lnTo>
                  <a:lnTo>
                    <a:pt x="0" y="6728460"/>
                  </a:lnTo>
                  <a:lnTo>
                    <a:pt x="0" y="6858000"/>
                  </a:lnTo>
                  <a:lnTo>
                    <a:pt x="6096000" y="6858000"/>
                  </a:lnTo>
                  <a:lnTo>
                    <a:pt x="12192000" y="6858000"/>
                  </a:lnTo>
                  <a:lnTo>
                    <a:pt x="12192000" y="6728460"/>
                  </a:lnTo>
                  <a:close/>
                </a:path>
              </a:pathLst>
            </a:custGeom>
            <a:solidFill>
              <a:srgbClr val="E68652"/>
            </a:solidFill>
          </p:spPr>
          <p:txBody>
            <a:bodyPr wrap="square" lIns="0" tIns="0" rIns="0" bIns="0" rtlCol="0"/>
            <a:lstStyle/>
            <a:p>
              <a:endParaRPr/>
            </a:p>
          </p:txBody>
        </p:sp>
        <p:pic>
          <p:nvPicPr>
            <p:cNvPr id="4" name="object 4"/>
            <p:cNvPicPr/>
            <p:nvPr/>
          </p:nvPicPr>
          <p:blipFill>
            <a:blip r:embed="rId3" cstate="print"/>
            <a:stretch>
              <a:fillRect/>
            </a:stretch>
          </p:blipFill>
          <p:spPr>
            <a:xfrm>
              <a:off x="11541252" y="6121906"/>
              <a:ext cx="650747" cy="701040"/>
            </a:xfrm>
            <a:prstGeom prst="rect">
              <a:avLst/>
            </a:prstGeom>
          </p:spPr>
        </p:pic>
        <p:sp>
          <p:nvSpPr>
            <p:cNvPr id="5" name="object 5"/>
            <p:cNvSpPr/>
            <p:nvPr/>
          </p:nvSpPr>
          <p:spPr>
            <a:xfrm>
              <a:off x="1087374" y="3518153"/>
              <a:ext cx="182880" cy="0"/>
            </a:xfrm>
            <a:custGeom>
              <a:avLst/>
              <a:gdLst/>
              <a:ahLst/>
              <a:cxnLst/>
              <a:rect l="l" t="t" r="r" b="b"/>
              <a:pathLst>
                <a:path w="182880">
                  <a:moveTo>
                    <a:pt x="0" y="0"/>
                  </a:moveTo>
                  <a:lnTo>
                    <a:pt x="182879" y="0"/>
                  </a:lnTo>
                </a:path>
              </a:pathLst>
            </a:custGeom>
            <a:ln w="28956">
              <a:solidFill>
                <a:srgbClr val="273B46"/>
              </a:solidFill>
            </a:ln>
          </p:spPr>
          <p:txBody>
            <a:bodyPr wrap="square" lIns="0" tIns="0" rIns="0" bIns="0" rtlCol="0"/>
            <a:lstStyle/>
            <a:p>
              <a:endParaRPr/>
            </a:p>
          </p:txBody>
        </p:sp>
        <p:pic>
          <p:nvPicPr>
            <p:cNvPr id="6" name="object 6"/>
            <p:cNvPicPr/>
            <p:nvPr/>
          </p:nvPicPr>
          <p:blipFill>
            <a:blip r:embed="rId4" cstate="print"/>
            <a:stretch>
              <a:fillRect/>
            </a:stretch>
          </p:blipFill>
          <p:spPr>
            <a:xfrm>
              <a:off x="992124" y="4334255"/>
              <a:ext cx="1156715" cy="1731264"/>
            </a:xfrm>
            <a:prstGeom prst="rect">
              <a:avLst/>
            </a:prstGeom>
          </p:spPr>
        </p:pic>
      </p:grpSp>
      <p:sp>
        <p:nvSpPr>
          <p:cNvPr id="7" name="object 7"/>
          <p:cNvSpPr txBox="1">
            <a:spLocks noGrp="1"/>
          </p:cNvSpPr>
          <p:nvPr>
            <p:ph type="title"/>
          </p:nvPr>
        </p:nvSpPr>
        <p:spPr>
          <a:xfrm>
            <a:off x="1005027" y="2121230"/>
            <a:ext cx="2965450" cy="666115"/>
          </a:xfrm>
          <a:prstGeom prst="rect">
            <a:avLst/>
          </a:prstGeom>
        </p:spPr>
        <p:txBody>
          <a:bodyPr vert="horz" wrap="square" lIns="0" tIns="12700" rIns="0" bIns="0" rtlCol="0">
            <a:spAutoFit/>
          </a:bodyPr>
          <a:lstStyle/>
          <a:p>
            <a:pPr marL="12700">
              <a:lnSpc>
                <a:spcPct val="100000"/>
              </a:lnSpc>
              <a:spcBef>
                <a:spcPts val="100"/>
              </a:spcBef>
            </a:pPr>
            <a:r>
              <a:rPr sz="4200" b="1" spc="-75">
                <a:latin typeface="Calibri"/>
                <a:cs typeface="Calibri"/>
              </a:rPr>
              <a:t>RATE</a:t>
            </a:r>
            <a:r>
              <a:rPr sz="4200" b="1" spc="-60">
                <a:latin typeface="Calibri"/>
                <a:cs typeface="Calibri"/>
              </a:rPr>
              <a:t> </a:t>
            </a:r>
            <a:r>
              <a:rPr sz="4200" b="1" spc="5">
                <a:latin typeface="Calibri"/>
                <a:cs typeface="Calibri"/>
              </a:rPr>
              <a:t>FILINGS</a:t>
            </a:r>
            <a:endParaRPr sz="4200">
              <a:latin typeface="Calibri"/>
              <a:cs typeface="Calibri"/>
            </a:endParaRPr>
          </a:p>
        </p:txBody>
      </p:sp>
      <p:sp>
        <p:nvSpPr>
          <p:cNvPr id="11" name="Slide Number Placeholder 10">
            <a:extLst>
              <a:ext uri="{FF2B5EF4-FFF2-40B4-BE49-F238E27FC236}">
                <a16:creationId xmlns:a16="http://schemas.microsoft.com/office/drawing/2014/main" id="{38F204F6-8E01-4493-9B36-434D101A6748}"/>
              </a:ext>
            </a:extLst>
          </p:cNvPr>
          <p:cNvSpPr>
            <a:spLocks noGrp="1"/>
          </p:cNvSpPr>
          <p:nvPr>
            <p:ph type="sldNum" sz="quarter" idx="12"/>
          </p:nvPr>
        </p:nvSpPr>
        <p:spPr/>
        <p:txBody>
          <a:bodyPr/>
          <a:lstStyle/>
          <a:p>
            <a:pPr marL="38100">
              <a:lnSpc>
                <a:spcPts val="1240"/>
              </a:lnSpc>
            </a:pPr>
            <a:fld id="{81D60167-4931-47E6-BA6A-407CBD079E47}" type="slidenum">
              <a:rPr lang="en-US" smtClean="0"/>
              <a:t>46</a:t>
            </a:fld>
            <a:endParaRPr lang="en-US"/>
          </a:p>
        </p:txBody>
      </p:sp>
      <p:sp>
        <p:nvSpPr>
          <p:cNvPr id="8" name="object 8"/>
          <p:cNvSpPr txBox="1"/>
          <p:nvPr/>
        </p:nvSpPr>
        <p:spPr>
          <a:xfrm>
            <a:off x="2438400" y="3257914"/>
            <a:ext cx="1769745" cy="375103"/>
          </a:xfrm>
          <a:prstGeom prst="rect">
            <a:avLst/>
          </a:prstGeom>
        </p:spPr>
        <p:txBody>
          <a:bodyPr vert="horz" wrap="square" lIns="0" tIns="97155" rIns="0" bIns="0" rtlCol="0">
            <a:spAutoFit/>
          </a:bodyPr>
          <a:lstStyle/>
          <a:p>
            <a:pPr marL="12700">
              <a:lnSpc>
                <a:spcPct val="100000"/>
              </a:lnSpc>
              <a:spcBef>
                <a:spcPts val="765"/>
              </a:spcBef>
            </a:pPr>
            <a:r>
              <a:rPr sz="1800" spc="25">
                <a:solidFill>
                  <a:srgbClr val="273B46"/>
                </a:solidFill>
                <a:latin typeface="Calibri"/>
                <a:cs typeface="Calibri"/>
              </a:rPr>
              <a:t>FILING</a:t>
            </a:r>
            <a:r>
              <a:rPr sz="1800" spc="-5">
                <a:solidFill>
                  <a:srgbClr val="273B46"/>
                </a:solidFill>
                <a:latin typeface="Calibri"/>
                <a:cs typeface="Calibri"/>
              </a:rPr>
              <a:t> </a:t>
            </a:r>
            <a:r>
              <a:rPr sz="1800" spc="25">
                <a:solidFill>
                  <a:srgbClr val="273B46"/>
                </a:solidFill>
                <a:latin typeface="Calibri"/>
                <a:cs typeface="Calibri"/>
              </a:rPr>
              <a:t>ACTIVITY</a:t>
            </a:r>
            <a:endParaRPr sz="1800">
              <a:latin typeface="Calibri"/>
              <a:cs typeface="Calibri"/>
            </a:endParaRPr>
          </a:p>
        </p:txBody>
      </p:sp>
      <p:pic>
        <p:nvPicPr>
          <p:cNvPr id="19" name="Picture 18" descr="Calculator keypad">
            <a:extLst>
              <a:ext uri="{FF2B5EF4-FFF2-40B4-BE49-F238E27FC236}">
                <a16:creationId xmlns:a16="http://schemas.microsoft.com/office/drawing/2014/main" id="{D438B11A-7968-4FFE-4D7B-0D54DCABB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8607" y="1002"/>
            <a:ext cx="6163393"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FC895-1F83-427A-8BB4-2C6870C309EE}"/>
              </a:ext>
            </a:extLst>
          </p:cNvPr>
          <p:cNvSpPr>
            <a:spLocks noGrp="1"/>
          </p:cNvSpPr>
          <p:nvPr>
            <p:ph type="title"/>
          </p:nvPr>
        </p:nvSpPr>
        <p:spPr>
          <a:xfrm>
            <a:off x="660654" y="487121"/>
            <a:ext cx="10870691" cy="246221"/>
          </a:xfrm>
        </p:spPr>
        <p:txBody>
          <a:bodyPr>
            <a:normAutofit fontScale="90000"/>
          </a:bodyPr>
          <a:lstStyle/>
          <a:p>
            <a:r>
              <a:rPr lang="en-US"/>
              <a:t>Indiana Filing Activity</a:t>
            </a:r>
            <a:br>
              <a:rPr lang="en-US" sz="1200"/>
            </a:br>
            <a:r>
              <a:rPr lang="en-US" sz="1200"/>
              <a:t> </a:t>
            </a:r>
            <a:br>
              <a:rPr lang="en-US" sz="1200"/>
            </a:br>
            <a:r>
              <a:rPr lang="en-US" sz="3600">
                <a:solidFill>
                  <a:srgbClr val="0070C0"/>
                </a:solidFill>
              </a:rPr>
              <a:t>Voluntary Rate</a:t>
            </a:r>
            <a:r>
              <a:rPr lang="en-US" sz="3600">
                <a:solidFill>
                  <a:schemeClr val="accent1"/>
                </a:solidFill>
              </a:rPr>
              <a:t> </a:t>
            </a:r>
            <a:r>
              <a:rPr lang="en-US" sz="3600"/>
              <a:t>and </a:t>
            </a:r>
            <a:r>
              <a:rPr lang="en-US" sz="3600">
                <a:solidFill>
                  <a:srgbClr val="EF7C00"/>
                </a:solidFill>
              </a:rPr>
              <a:t>Assigned Risk Rate </a:t>
            </a:r>
            <a:r>
              <a:rPr lang="en-US" sz="3600"/>
              <a:t>Changes</a:t>
            </a:r>
            <a:endParaRPr lang="en-US"/>
          </a:p>
        </p:txBody>
      </p:sp>
      <p:sp>
        <p:nvSpPr>
          <p:cNvPr id="3" name="Text Placeholder 2">
            <a:extLst>
              <a:ext uri="{FF2B5EF4-FFF2-40B4-BE49-F238E27FC236}">
                <a16:creationId xmlns:a16="http://schemas.microsoft.com/office/drawing/2014/main" id="{84A99563-8E55-44FA-953C-365D9EF0AE4C}"/>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C782C48F-F77F-4EC4-8D61-F5295C293CF6}"/>
              </a:ext>
            </a:extLst>
          </p:cNvPr>
          <p:cNvSpPr>
            <a:spLocks noGrp="1"/>
          </p:cNvSpPr>
          <p:nvPr>
            <p:ph type="sldNum" sz="quarter" idx="12"/>
          </p:nvPr>
        </p:nvSpPr>
        <p:spPr/>
        <p:txBody>
          <a:bodyPr/>
          <a:lstStyle/>
          <a:p>
            <a:pPr marL="38100">
              <a:lnSpc>
                <a:spcPts val="1240"/>
              </a:lnSpc>
            </a:pPr>
            <a:fld id="{81D60167-4931-47E6-BA6A-407CBD079E47}" type="slidenum">
              <a:rPr lang="en-US" smtClean="0"/>
              <a:t>47</a:t>
            </a:fld>
            <a:endParaRPr lang="en-US"/>
          </a:p>
        </p:txBody>
      </p:sp>
      <p:graphicFrame>
        <p:nvGraphicFramePr>
          <p:cNvPr id="5" name="Object 3">
            <a:extLst>
              <a:ext uri="{FF2B5EF4-FFF2-40B4-BE49-F238E27FC236}">
                <a16:creationId xmlns:a16="http://schemas.microsoft.com/office/drawing/2014/main" id="{F7B9A9E9-D8F0-A5BC-32CE-E36B4AAD70DE}"/>
              </a:ext>
            </a:extLst>
          </p:cNvPr>
          <p:cNvGraphicFramePr>
            <a:graphicFrameLocks noChangeAspect="1"/>
          </p:cNvGraphicFramePr>
          <p:nvPr>
            <p:extLst>
              <p:ext uri="{D42A27DB-BD31-4B8C-83A1-F6EECF244321}">
                <p14:modId xmlns:p14="http://schemas.microsoft.com/office/powerpoint/2010/main" val="826689424"/>
              </p:ext>
            </p:extLst>
          </p:nvPr>
        </p:nvGraphicFramePr>
        <p:xfrm>
          <a:off x="487890" y="1589678"/>
          <a:ext cx="11015437" cy="44051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7238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F6F4-42A2-413C-9BB1-C59907C547B4}"/>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7" name="Slide Number Placeholder 6">
            <a:extLst>
              <a:ext uri="{FF2B5EF4-FFF2-40B4-BE49-F238E27FC236}">
                <a16:creationId xmlns:a16="http://schemas.microsoft.com/office/drawing/2014/main" id="{F24EB8CE-C363-4FD6-B4AE-E7754A322BD2}"/>
              </a:ext>
            </a:extLst>
          </p:cNvPr>
          <p:cNvSpPr>
            <a:spLocks noGrp="1"/>
          </p:cNvSpPr>
          <p:nvPr>
            <p:ph type="sldNum" sz="quarter" idx="12"/>
          </p:nvPr>
        </p:nvSpPr>
        <p:spPr/>
        <p:txBody>
          <a:bodyPr/>
          <a:lstStyle/>
          <a:p>
            <a:pPr marL="38100">
              <a:lnSpc>
                <a:spcPts val="1240"/>
              </a:lnSpc>
            </a:pPr>
            <a:fld id="{81D60167-4931-47E6-BA6A-407CBD079E47}" type="slidenum">
              <a:rPr lang="en-US" smtClean="0"/>
              <a:t>48</a:t>
            </a:fld>
            <a:endParaRPr lang="en-US"/>
          </a:p>
        </p:txBody>
      </p:sp>
      <p:sp>
        <p:nvSpPr>
          <p:cNvPr id="6" name="TextBox 5">
            <a:extLst>
              <a:ext uri="{FF2B5EF4-FFF2-40B4-BE49-F238E27FC236}">
                <a16:creationId xmlns:a16="http://schemas.microsoft.com/office/drawing/2014/main" id="{14068640-D520-4865-949B-946FDDEC2AA2}"/>
              </a:ext>
            </a:extLst>
          </p:cNvPr>
          <p:cNvSpPr txBox="1"/>
          <p:nvPr/>
        </p:nvSpPr>
        <p:spPr>
          <a:xfrm>
            <a:off x="1743205" y="5751317"/>
            <a:ext cx="4729163" cy="261610"/>
          </a:xfrm>
          <a:prstGeom prst="rect">
            <a:avLst/>
          </a:prstGeom>
          <a:noFill/>
        </p:spPr>
        <p:txBody>
          <a:bodyPr wrap="square" rtlCol="0">
            <a:spAutoFit/>
          </a:bodyPr>
          <a:lstStyle/>
          <a:p>
            <a:r>
              <a:rPr lang="en-US" sz="1100"/>
              <a:t>Approved by the Indiana Department of Insurance 11/6/2023</a:t>
            </a:r>
          </a:p>
        </p:txBody>
      </p:sp>
      <p:sp>
        <p:nvSpPr>
          <p:cNvPr id="8" name="TextBox 7">
            <a:extLst>
              <a:ext uri="{FF2B5EF4-FFF2-40B4-BE49-F238E27FC236}">
                <a16:creationId xmlns:a16="http://schemas.microsoft.com/office/drawing/2014/main" id="{E13100AA-2B78-7FD4-DDD0-6EFD32B7428F}"/>
              </a:ext>
            </a:extLst>
          </p:cNvPr>
          <p:cNvSpPr txBox="1"/>
          <p:nvPr/>
        </p:nvSpPr>
        <p:spPr>
          <a:xfrm>
            <a:off x="1473030" y="604369"/>
            <a:ext cx="8229600" cy="1200329"/>
          </a:xfrm>
          <a:prstGeom prst="rect">
            <a:avLst/>
          </a:prstGeom>
          <a:noFill/>
        </p:spPr>
        <p:txBody>
          <a:bodyPr wrap="square">
            <a:spAutoFit/>
          </a:bodyPr>
          <a:lstStyle/>
          <a:p>
            <a:r>
              <a:rPr lang="en-US" sz="3600"/>
              <a:t>Indiana January 1, 2024 Advisory Rate Filing</a:t>
            </a:r>
          </a:p>
        </p:txBody>
      </p:sp>
      <p:sp>
        <p:nvSpPr>
          <p:cNvPr id="9" name="Exp">
            <a:extLst>
              <a:ext uri="{FF2B5EF4-FFF2-40B4-BE49-F238E27FC236}">
                <a16:creationId xmlns:a16="http://schemas.microsoft.com/office/drawing/2014/main" id="{12EC18F7-036F-6C36-1B71-4715A46A474F}"/>
              </a:ext>
            </a:extLst>
          </p:cNvPr>
          <p:cNvSpPr txBox="1"/>
          <p:nvPr/>
        </p:nvSpPr>
        <p:spPr>
          <a:xfrm>
            <a:off x="1600201" y="1810841"/>
            <a:ext cx="5180110" cy="54141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defTabSz="1022350">
              <a:lnSpc>
                <a:spcPct val="90000"/>
              </a:lnSpc>
              <a:spcBef>
                <a:spcPct val="0"/>
              </a:spcBef>
              <a:spcAft>
                <a:spcPct val="35000"/>
              </a:spcAft>
            </a:pPr>
            <a:r>
              <a:rPr lang="en-US" sz="2600">
                <a:solidFill>
                  <a:schemeClr val="tx1"/>
                </a:solidFill>
              </a:rPr>
              <a:t>Change in Experience:  -10.6%</a:t>
            </a:r>
          </a:p>
        </p:txBody>
      </p:sp>
      <p:sp>
        <p:nvSpPr>
          <p:cNvPr id="10" name="Trend">
            <a:extLst>
              <a:ext uri="{FF2B5EF4-FFF2-40B4-BE49-F238E27FC236}">
                <a16:creationId xmlns:a16="http://schemas.microsoft.com/office/drawing/2014/main" id="{FC7B80B2-7023-635D-529E-B843BD885A58}"/>
              </a:ext>
            </a:extLst>
          </p:cNvPr>
          <p:cNvSpPr txBox="1"/>
          <p:nvPr/>
        </p:nvSpPr>
        <p:spPr>
          <a:xfrm>
            <a:off x="1600200" y="2332948"/>
            <a:ext cx="4177144" cy="54864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defTabSz="1022350">
              <a:lnSpc>
                <a:spcPct val="90000"/>
              </a:lnSpc>
              <a:spcBef>
                <a:spcPct val="0"/>
              </a:spcBef>
              <a:spcAft>
                <a:spcPct val="35000"/>
              </a:spcAft>
            </a:pPr>
            <a:r>
              <a:rPr lang="en-US" sz="2600">
                <a:solidFill>
                  <a:schemeClr val="tx1"/>
                </a:solidFill>
              </a:rPr>
              <a:t>Change in Trend:  -1.2%</a:t>
            </a:r>
          </a:p>
        </p:txBody>
      </p:sp>
      <p:sp>
        <p:nvSpPr>
          <p:cNvPr id="11" name="Benefits">
            <a:extLst>
              <a:ext uri="{FF2B5EF4-FFF2-40B4-BE49-F238E27FC236}">
                <a16:creationId xmlns:a16="http://schemas.microsoft.com/office/drawing/2014/main" id="{7204866F-0129-DA83-5489-9A431BB835DF}"/>
              </a:ext>
            </a:extLst>
          </p:cNvPr>
          <p:cNvSpPr txBox="1"/>
          <p:nvPr/>
        </p:nvSpPr>
        <p:spPr>
          <a:xfrm>
            <a:off x="1600199" y="2798065"/>
            <a:ext cx="4306454" cy="54864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defTabSz="1022350">
              <a:lnSpc>
                <a:spcPct val="90000"/>
              </a:lnSpc>
              <a:spcBef>
                <a:spcPct val="0"/>
              </a:spcBef>
              <a:spcAft>
                <a:spcPct val="35000"/>
              </a:spcAft>
            </a:pPr>
            <a:r>
              <a:rPr lang="en-US" sz="2600">
                <a:solidFill>
                  <a:schemeClr val="tx1"/>
                </a:solidFill>
              </a:rPr>
              <a:t>Change in Benefits:  +1.2%</a:t>
            </a:r>
          </a:p>
        </p:txBody>
      </p:sp>
      <p:sp>
        <p:nvSpPr>
          <p:cNvPr id="12" name="All Other">
            <a:extLst>
              <a:ext uri="{FF2B5EF4-FFF2-40B4-BE49-F238E27FC236}">
                <a16:creationId xmlns:a16="http://schemas.microsoft.com/office/drawing/2014/main" id="{54B2E601-9DA1-1196-80A6-08987F58585F}"/>
              </a:ext>
            </a:extLst>
          </p:cNvPr>
          <p:cNvSpPr txBox="1"/>
          <p:nvPr/>
        </p:nvSpPr>
        <p:spPr>
          <a:xfrm>
            <a:off x="1600200" y="3322243"/>
            <a:ext cx="4458853" cy="54864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defTabSz="1022350">
              <a:lnSpc>
                <a:spcPct val="90000"/>
              </a:lnSpc>
              <a:spcBef>
                <a:spcPct val="0"/>
              </a:spcBef>
              <a:spcAft>
                <a:spcPct val="35000"/>
              </a:spcAft>
            </a:pPr>
            <a:r>
              <a:rPr lang="en-US" sz="2600">
                <a:solidFill>
                  <a:schemeClr val="tx1"/>
                </a:solidFill>
              </a:rPr>
              <a:t>Change in Expenses:  -1.2%</a:t>
            </a:r>
          </a:p>
        </p:txBody>
      </p:sp>
      <p:cxnSp>
        <p:nvCxnSpPr>
          <p:cNvPr id="13" name="Straight Connector 12">
            <a:extLst>
              <a:ext uri="{FF2B5EF4-FFF2-40B4-BE49-F238E27FC236}">
                <a16:creationId xmlns:a16="http://schemas.microsoft.com/office/drawing/2014/main" id="{57E8BE2B-1D5F-99EE-B0B9-65BA07EBD70D}"/>
              </a:ext>
            </a:extLst>
          </p:cNvPr>
          <p:cNvCxnSpPr>
            <a:cxnSpLocks/>
          </p:cNvCxnSpPr>
          <p:nvPr/>
        </p:nvCxnSpPr>
        <p:spPr>
          <a:xfrm>
            <a:off x="1268879" y="3962400"/>
            <a:ext cx="5675678"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Overall Change">
            <a:extLst>
              <a:ext uri="{FF2B5EF4-FFF2-40B4-BE49-F238E27FC236}">
                <a16:creationId xmlns:a16="http://schemas.microsoft.com/office/drawing/2014/main" id="{C5780A24-C47F-107C-1B58-62B6797735DF}"/>
              </a:ext>
            </a:extLst>
          </p:cNvPr>
          <p:cNvSpPr txBox="1"/>
          <p:nvPr/>
        </p:nvSpPr>
        <p:spPr>
          <a:xfrm>
            <a:off x="1600200" y="4172487"/>
            <a:ext cx="6241093" cy="405776"/>
          </a:xfrm>
          <a:prstGeom prst="rect">
            <a:avLst/>
          </a:prstGeom>
          <a:no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99060" tIns="99060" rIns="99060" bIns="99060" numCol="1" spcCol="1270" anchor="ctr" anchorCtr="0">
            <a:noAutofit/>
          </a:bodyPr>
          <a:lstStyle/>
          <a:p>
            <a:pPr defTabSz="1155700">
              <a:lnSpc>
                <a:spcPct val="90000"/>
              </a:lnSpc>
              <a:spcBef>
                <a:spcPct val="0"/>
              </a:spcBef>
              <a:spcAft>
                <a:spcPct val="35000"/>
              </a:spcAft>
            </a:pPr>
            <a:r>
              <a:rPr lang="en-US" sz="2600">
                <a:solidFill>
                  <a:schemeClr val="tx1"/>
                </a:solidFill>
              </a:rPr>
              <a:t>Overall Advisory Rate Level Change:  -11.8%</a:t>
            </a:r>
          </a:p>
        </p:txBody>
      </p:sp>
    </p:spTree>
    <p:extLst>
      <p:ext uri="{BB962C8B-B14F-4D97-AF65-F5344CB8AC3E}">
        <p14:creationId xmlns:p14="http://schemas.microsoft.com/office/powerpoint/2010/main" val="3502261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B7C6-363F-4DEC-9CE3-E1B81659F3CF}"/>
              </a:ext>
            </a:extLst>
          </p:cNvPr>
          <p:cNvSpPr>
            <a:spLocks noGrp="1"/>
          </p:cNvSpPr>
          <p:nvPr>
            <p:ph type="title"/>
          </p:nvPr>
        </p:nvSpPr>
        <p:spPr>
          <a:xfrm>
            <a:off x="401790" y="1090677"/>
            <a:ext cx="10870691" cy="246221"/>
          </a:xfrm>
        </p:spPr>
        <p:txBody>
          <a:bodyPr>
            <a:normAutofit fontScale="90000"/>
          </a:bodyPr>
          <a:lstStyle/>
          <a:p>
            <a:r>
              <a:rPr lang="en-US"/>
              <a:t> </a:t>
            </a:r>
            <a:r>
              <a:rPr lang="en-US" sz="3600">
                <a:solidFill>
                  <a:schemeClr val="tx1"/>
                </a:solidFill>
              </a:rPr>
              <a:t>Indiana January 1, 2024 Rate Filing</a:t>
            </a:r>
            <a:br>
              <a:rPr lang="en-US" sz="1100">
                <a:solidFill>
                  <a:schemeClr val="tx1"/>
                </a:solidFill>
              </a:rPr>
            </a:br>
            <a:br>
              <a:rPr lang="en-US" sz="1100">
                <a:solidFill>
                  <a:schemeClr val="tx1"/>
                </a:solidFill>
              </a:rPr>
            </a:br>
            <a:r>
              <a:rPr lang="en-US" sz="2000">
                <a:solidFill>
                  <a:schemeClr val="tx1"/>
                </a:solidFill>
              </a:rPr>
              <a:t>Average Changes by Industry Group</a:t>
            </a:r>
            <a:br>
              <a:rPr lang="en-US" sz="3600"/>
            </a:br>
            <a:endParaRPr lang="en-US"/>
          </a:p>
        </p:txBody>
      </p:sp>
      <p:sp>
        <p:nvSpPr>
          <p:cNvPr id="3" name="Text Placeholder 2">
            <a:extLst>
              <a:ext uri="{FF2B5EF4-FFF2-40B4-BE49-F238E27FC236}">
                <a16:creationId xmlns:a16="http://schemas.microsoft.com/office/drawing/2014/main" id="{76EDB803-0C4F-4C8F-9AC2-77F06C1C851E}"/>
              </a:ext>
            </a:extLst>
          </p:cNvPr>
          <p:cNvSpPr>
            <a:spLocks noGrp="1"/>
          </p:cNvSpPr>
          <p:nvPr>
            <p:ph idx="1"/>
          </p:nvPr>
        </p:nvSpPr>
        <p:spPr>
          <a:xfrm>
            <a:off x="1393825" y="2155005"/>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2F7A966B-9999-4329-B10D-EFFF4D1F54A6}"/>
              </a:ext>
            </a:extLst>
          </p:cNvPr>
          <p:cNvSpPr>
            <a:spLocks noGrp="1"/>
          </p:cNvSpPr>
          <p:nvPr>
            <p:ph type="sldNum" sz="quarter" idx="12"/>
          </p:nvPr>
        </p:nvSpPr>
        <p:spPr/>
        <p:txBody>
          <a:bodyPr/>
          <a:lstStyle/>
          <a:p>
            <a:pPr marL="38100">
              <a:lnSpc>
                <a:spcPts val="1240"/>
              </a:lnSpc>
            </a:pPr>
            <a:fld id="{81D60167-4931-47E6-BA6A-407CBD079E47}" type="slidenum">
              <a:rPr lang="en-US" smtClean="0"/>
              <a:t>49</a:t>
            </a:fld>
            <a:endParaRPr lang="en-US"/>
          </a:p>
        </p:txBody>
      </p:sp>
      <p:sp>
        <p:nvSpPr>
          <p:cNvPr id="4" name="Title">
            <a:extLst>
              <a:ext uri="{FF2B5EF4-FFF2-40B4-BE49-F238E27FC236}">
                <a16:creationId xmlns:a16="http://schemas.microsoft.com/office/drawing/2014/main" id="{9E59E764-4DD6-05C5-8988-1D17EC995BD2}"/>
              </a:ext>
            </a:extLst>
          </p:cNvPr>
          <p:cNvSpPr txBox="1">
            <a:spLocks/>
          </p:cNvSpPr>
          <p:nvPr/>
        </p:nvSpPr>
        <p:spPr>
          <a:xfrm>
            <a:off x="621792" y="182880"/>
            <a:ext cx="10607040" cy="568629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a:p>
        </p:txBody>
      </p:sp>
      <p:pic>
        <p:nvPicPr>
          <p:cNvPr id="8" name="Picture 2" descr="Related image">
            <a:extLst>
              <a:ext uri="{FF2B5EF4-FFF2-40B4-BE49-F238E27FC236}">
                <a16:creationId xmlns:a16="http://schemas.microsoft.com/office/drawing/2014/main" id="{A4CFC014-D904-3B86-F9C2-7A9D171E8D95}"/>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6967" y="2600514"/>
            <a:ext cx="593716" cy="5937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E078E71-F52F-3256-4C1F-F97001A2FA6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95600" y="2661973"/>
            <a:ext cx="415271" cy="415271"/>
          </a:xfrm>
          <a:prstGeom prst="rect">
            <a:avLst/>
          </a:prstGeom>
        </p:spPr>
      </p:pic>
      <p:pic>
        <p:nvPicPr>
          <p:cNvPr id="10" name="Picture 9">
            <a:extLst>
              <a:ext uri="{FF2B5EF4-FFF2-40B4-BE49-F238E27FC236}">
                <a16:creationId xmlns:a16="http://schemas.microsoft.com/office/drawing/2014/main" id="{F2C2FBE6-E9E3-1126-9902-3FFA95703D0F}"/>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24400" y="2643096"/>
            <a:ext cx="411480" cy="411480"/>
          </a:xfrm>
          <a:prstGeom prst="rect">
            <a:avLst/>
          </a:prstGeom>
        </p:spPr>
      </p:pic>
      <p:pic>
        <p:nvPicPr>
          <p:cNvPr id="11" name="Picture 12" descr="Image result for shopping cart icon icon">
            <a:extLst>
              <a:ext uri="{FF2B5EF4-FFF2-40B4-BE49-F238E27FC236}">
                <a16:creationId xmlns:a16="http://schemas.microsoft.com/office/drawing/2014/main" id="{E3B7B348-066E-AF36-01A0-EDEF3053AFE6}"/>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9409" y="2654210"/>
            <a:ext cx="371816" cy="3718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F7CCAB1-0723-ED85-6D14-65C4410C9C46}"/>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169597" y="2734536"/>
            <a:ext cx="432451" cy="320040"/>
          </a:xfrm>
          <a:prstGeom prst="rect">
            <a:avLst/>
          </a:prstGeom>
        </p:spPr>
      </p:pic>
      <p:graphicFrame>
        <p:nvGraphicFramePr>
          <p:cNvPr id="5" name="Chart 4">
            <a:extLst>
              <a:ext uri="{FF2B5EF4-FFF2-40B4-BE49-F238E27FC236}">
                <a16:creationId xmlns:a16="http://schemas.microsoft.com/office/drawing/2014/main" id="{32B355DC-A159-A039-19D8-46FC88E971DC}"/>
              </a:ext>
            </a:extLst>
          </p:cNvPr>
          <p:cNvGraphicFramePr/>
          <p:nvPr>
            <p:extLst>
              <p:ext uri="{D42A27DB-BD31-4B8C-83A1-F6EECF244321}">
                <p14:modId xmlns:p14="http://schemas.microsoft.com/office/powerpoint/2010/main" val="179407316"/>
              </p:ext>
            </p:extLst>
          </p:nvPr>
        </p:nvGraphicFramePr>
        <p:xfrm>
          <a:off x="351091" y="3100519"/>
          <a:ext cx="10984614" cy="391062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904055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75AB-6B36-4C58-9F46-183F7EF73C87}"/>
              </a:ext>
            </a:extLst>
          </p:cNvPr>
          <p:cNvSpPr>
            <a:spLocks noGrp="1"/>
          </p:cNvSpPr>
          <p:nvPr>
            <p:ph type="title"/>
          </p:nvPr>
        </p:nvSpPr>
        <p:spPr>
          <a:xfrm>
            <a:off x="660654" y="195278"/>
            <a:ext cx="10870691" cy="430887"/>
          </a:xfrm>
        </p:spPr>
        <p:txBody>
          <a:bodyPr/>
          <a:lstStyle/>
          <a:p>
            <a:pPr algn="ctr"/>
            <a:r>
              <a:rPr lang="en-US" sz="2800">
                <a:solidFill>
                  <a:schemeClr val="accent1"/>
                </a:solidFill>
                <a:latin typeface="Calibri" panose="020F0502020204030204" pitchFamily="34" charset="0"/>
                <a:cs typeface="Calibri" panose="020F0502020204030204" pitchFamily="34" charset="0"/>
              </a:rPr>
              <a:t>ICRB Governing Board Members</a:t>
            </a:r>
          </a:p>
        </p:txBody>
      </p:sp>
      <p:sp>
        <p:nvSpPr>
          <p:cNvPr id="3" name="Content Placeholder 2">
            <a:extLst>
              <a:ext uri="{FF2B5EF4-FFF2-40B4-BE49-F238E27FC236}">
                <a16:creationId xmlns:a16="http://schemas.microsoft.com/office/drawing/2014/main" id="{A3603AA4-3F75-45B9-91D0-E6780A6C5CB3}"/>
              </a:ext>
            </a:extLst>
          </p:cNvPr>
          <p:cNvSpPr>
            <a:spLocks noGrp="1"/>
          </p:cNvSpPr>
          <p:nvPr>
            <p:ph sz="half" idx="2"/>
          </p:nvPr>
        </p:nvSpPr>
        <p:spPr>
          <a:xfrm>
            <a:off x="762001" y="757116"/>
            <a:ext cx="5151120" cy="5436360"/>
          </a:xfrm>
        </p:spPr>
        <p:txBody>
          <a:bodyPr/>
          <a:lstStyle/>
          <a:p>
            <a:pPr algn="just"/>
            <a:r>
              <a:rPr lang="en-US" sz="1600">
                <a:latin typeface="Calibri" panose="020F0502020204030204" pitchFamily="34" charset="0"/>
                <a:cs typeface="Calibri" panose="020F0502020204030204" pitchFamily="34" charset="0"/>
              </a:rPr>
              <a:t>Accident Fund Insurance Company of America</a:t>
            </a:r>
          </a:p>
          <a:p>
            <a:pPr algn="just"/>
            <a:r>
              <a:rPr lang="en-US" sz="1600" i="1">
                <a:solidFill>
                  <a:schemeClr val="tx2"/>
                </a:solidFill>
                <a:latin typeface="Calibri" panose="020F0502020204030204" pitchFamily="34" charset="0"/>
                <a:cs typeface="Calibri" panose="020F0502020204030204" pitchFamily="34" charset="0"/>
              </a:rPr>
              <a:t>Allison </a:t>
            </a:r>
            <a:r>
              <a:rPr lang="en-US" sz="1600" i="1" err="1">
                <a:solidFill>
                  <a:schemeClr val="tx2"/>
                </a:solidFill>
                <a:latin typeface="Calibri" panose="020F0502020204030204" pitchFamily="34" charset="0"/>
                <a:cs typeface="Calibri" panose="020F0502020204030204" pitchFamily="34" charset="0"/>
              </a:rPr>
              <a:t>Sidnam</a:t>
            </a:r>
            <a:endParaRPr lang="en-US" sz="1600" i="1">
              <a:solidFill>
                <a:schemeClr val="tx2"/>
              </a:solidFill>
              <a:latin typeface="Calibri" panose="020F0502020204030204" pitchFamily="34" charset="0"/>
              <a:cs typeface="Calibri" panose="020F0502020204030204" pitchFamily="34" charset="0"/>
            </a:endParaRPr>
          </a:p>
          <a:p>
            <a:pPr algn="just"/>
            <a:endParaRPr lang="en-US" sz="1600">
              <a:latin typeface="Calibri" panose="020F0502020204030204" pitchFamily="34" charset="0"/>
              <a:cs typeface="Calibri" panose="020F0502020204030204" pitchFamily="34" charset="0"/>
            </a:endParaRPr>
          </a:p>
          <a:p>
            <a:pPr algn="just"/>
            <a:r>
              <a:rPr lang="en-US" sz="1600">
                <a:latin typeface="Calibri" panose="020F0502020204030204" pitchFamily="34" charset="0"/>
                <a:cs typeface="Calibri" panose="020F0502020204030204" pitchFamily="34" charset="0"/>
              </a:rPr>
              <a:t>American Home Assurance Company (AIG)</a:t>
            </a:r>
          </a:p>
          <a:p>
            <a:pPr algn="just"/>
            <a:r>
              <a:rPr lang="en-US" sz="1600" i="1">
                <a:solidFill>
                  <a:schemeClr val="tx2"/>
                </a:solidFill>
                <a:latin typeface="Calibri" panose="020F0502020204030204" pitchFamily="34" charset="0"/>
                <a:cs typeface="Calibri" panose="020F0502020204030204" pitchFamily="34" charset="0"/>
              </a:rPr>
              <a:t>Ira </a:t>
            </a:r>
            <a:r>
              <a:rPr lang="en-US" sz="1600" i="1" err="1">
                <a:solidFill>
                  <a:schemeClr val="tx2"/>
                </a:solidFill>
                <a:latin typeface="Calibri" panose="020F0502020204030204" pitchFamily="34" charset="0"/>
                <a:cs typeface="Calibri" panose="020F0502020204030204" pitchFamily="34" charset="0"/>
              </a:rPr>
              <a:t>Feuerlicht</a:t>
            </a:r>
            <a:r>
              <a:rPr lang="en-US" sz="1600" i="1">
                <a:solidFill>
                  <a:schemeClr val="tx2"/>
                </a:solidFill>
                <a:latin typeface="Calibri" panose="020F0502020204030204" pitchFamily="34" charset="0"/>
                <a:cs typeface="Calibri" panose="020F0502020204030204" pitchFamily="34" charset="0"/>
              </a:rPr>
              <a:t> (Chair)</a:t>
            </a:r>
          </a:p>
          <a:p>
            <a:pPr algn="just"/>
            <a:endParaRPr lang="en-US" sz="1600">
              <a:latin typeface="Calibri" panose="020F0502020204030204" pitchFamily="34" charset="0"/>
              <a:cs typeface="Calibri" panose="020F0502020204030204" pitchFamily="34" charset="0"/>
            </a:endParaRPr>
          </a:p>
          <a:p>
            <a:pPr algn="just"/>
            <a:r>
              <a:rPr lang="en-US" sz="1600">
                <a:latin typeface="Calibri" panose="020F0502020204030204" pitchFamily="34" charset="0"/>
                <a:cs typeface="Calibri" panose="020F0502020204030204" pitchFamily="34" charset="0"/>
              </a:rPr>
              <a:t>Eastern Alliance Insurance Company</a:t>
            </a:r>
          </a:p>
          <a:p>
            <a:pPr algn="just"/>
            <a:r>
              <a:rPr lang="en-US" sz="1600" i="1">
                <a:solidFill>
                  <a:schemeClr val="tx2"/>
                </a:solidFill>
                <a:latin typeface="Calibri" panose="020F0502020204030204" pitchFamily="34" charset="0"/>
                <a:cs typeface="Calibri" panose="020F0502020204030204" pitchFamily="34" charset="0"/>
              </a:rPr>
              <a:t>Frank Baker (Vice Chair)</a:t>
            </a:r>
          </a:p>
          <a:p>
            <a:pPr algn="just"/>
            <a:endParaRPr lang="en-US" sz="1600">
              <a:latin typeface="Calibri" panose="020F0502020204030204" pitchFamily="34" charset="0"/>
              <a:cs typeface="Calibri" panose="020F0502020204030204" pitchFamily="34" charset="0"/>
            </a:endParaRPr>
          </a:p>
          <a:p>
            <a:pPr algn="just"/>
            <a:r>
              <a:rPr lang="en-US" sz="1600">
                <a:latin typeface="Calibri" panose="020F0502020204030204" pitchFamily="34" charset="0"/>
                <a:cs typeface="Calibri" panose="020F0502020204030204" pitchFamily="34" charset="0"/>
              </a:rPr>
              <a:t>FCCI Insurance Group</a:t>
            </a:r>
          </a:p>
          <a:p>
            <a:pPr algn="just"/>
            <a:r>
              <a:rPr lang="en-US" sz="1600" i="1">
                <a:solidFill>
                  <a:schemeClr val="tx2"/>
                </a:solidFill>
                <a:latin typeface="Calibri" panose="020F0502020204030204" pitchFamily="34" charset="0"/>
                <a:cs typeface="Calibri" panose="020F0502020204030204" pitchFamily="34" charset="0"/>
              </a:rPr>
              <a:t>Rob Smith</a:t>
            </a:r>
          </a:p>
          <a:p>
            <a:pPr algn="just"/>
            <a:endParaRPr lang="en-US" sz="1600"/>
          </a:p>
          <a:p>
            <a:pPr algn="just"/>
            <a:r>
              <a:rPr lang="en-US" sz="1600">
                <a:latin typeface="Calibri" panose="020F0502020204030204" pitchFamily="34" charset="0"/>
                <a:cs typeface="Calibri" panose="020F0502020204030204" pitchFamily="34" charset="0"/>
              </a:rPr>
              <a:t>ICW Group</a:t>
            </a:r>
          </a:p>
          <a:p>
            <a:pPr algn="just"/>
            <a:r>
              <a:rPr lang="en-US" sz="1600" i="1">
                <a:solidFill>
                  <a:schemeClr val="tx2"/>
                </a:solidFill>
                <a:latin typeface="Calibri" panose="020F0502020204030204" pitchFamily="34" charset="0"/>
                <a:cs typeface="Calibri" panose="020F0502020204030204" pitchFamily="34" charset="0"/>
              </a:rPr>
              <a:t>Keith </a:t>
            </a:r>
            <a:r>
              <a:rPr lang="en-US" sz="1600" i="1" err="1">
                <a:solidFill>
                  <a:schemeClr val="tx2"/>
                </a:solidFill>
                <a:latin typeface="Calibri" panose="020F0502020204030204" pitchFamily="34" charset="0"/>
                <a:cs typeface="Calibri" panose="020F0502020204030204" pitchFamily="34" charset="0"/>
              </a:rPr>
              <a:t>Guccione</a:t>
            </a:r>
            <a:endParaRPr lang="en-US" sz="1600" i="1">
              <a:solidFill>
                <a:schemeClr val="tx2"/>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0EC34DB0-9F7C-450B-9B0C-861D53F90E6B}"/>
              </a:ext>
            </a:extLst>
          </p:cNvPr>
          <p:cNvSpPr>
            <a:spLocks noGrp="1"/>
          </p:cNvSpPr>
          <p:nvPr>
            <p:ph sz="half" idx="3"/>
          </p:nvPr>
        </p:nvSpPr>
        <p:spPr>
          <a:xfrm>
            <a:off x="6278880" y="694022"/>
            <a:ext cx="5303520" cy="5837495"/>
          </a:xfrm>
        </p:spPr>
        <p:txBody>
          <a:bodyPr/>
          <a:lstStyle/>
          <a:p>
            <a:pPr algn="just"/>
            <a:r>
              <a:rPr lang="en-US" sz="1600">
                <a:latin typeface="Calibri" panose="020F0502020204030204" pitchFamily="34" charset="0"/>
                <a:cs typeface="Calibri" panose="020F0502020204030204" pitchFamily="34" charset="0"/>
              </a:rPr>
              <a:t>Indiana Farmers Mutual Insurance Company</a:t>
            </a:r>
          </a:p>
          <a:p>
            <a:pPr algn="just"/>
            <a:r>
              <a:rPr lang="en-US" sz="1600" i="1">
                <a:solidFill>
                  <a:schemeClr val="tx2"/>
                </a:solidFill>
                <a:latin typeface="Calibri" panose="020F0502020204030204" pitchFamily="34" charset="0"/>
                <a:cs typeface="Calibri" panose="020F0502020204030204" pitchFamily="34" charset="0"/>
              </a:rPr>
              <a:t>Craig Evans</a:t>
            </a:r>
          </a:p>
          <a:p>
            <a:pPr algn="just"/>
            <a:endParaRPr lang="en-US" sz="1600">
              <a:latin typeface="Calibri" panose="020F0502020204030204" pitchFamily="34" charset="0"/>
              <a:cs typeface="Calibri" panose="020F0502020204030204" pitchFamily="34" charset="0"/>
            </a:endParaRPr>
          </a:p>
          <a:p>
            <a:pPr algn="just"/>
            <a:r>
              <a:rPr lang="en-US" sz="1600">
                <a:latin typeface="Calibri" panose="020F0502020204030204" pitchFamily="34" charset="0"/>
                <a:cs typeface="Calibri" panose="020F0502020204030204" pitchFamily="34" charset="0"/>
              </a:rPr>
              <a:t>Indiana Insurance Company (Liberty Mutual)</a:t>
            </a:r>
          </a:p>
          <a:p>
            <a:pPr algn="just"/>
            <a:r>
              <a:rPr lang="en-US" sz="1600" i="1">
                <a:solidFill>
                  <a:schemeClr val="tx2"/>
                </a:solidFill>
                <a:latin typeface="Calibri" panose="020F0502020204030204" pitchFamily="34" charset="0"/>
                <a:cs typeface="Calibri" panose="020F0502020204030204" pitchFamily="34" charset="0"/>
              </a:rPr>
              <a:t>Eddie Herrera</a:t>
            </a:r>
          </a:p>
          <a:p>
            <a:pPr algn="just"/>
            <a:endParaRPr lang="en-US" sz="1600">
              <a:latin typeface="Calibri" panose="020F0502020204030204" pitchFamily="34" charset="0"/>
              <a:cs typeface="Calibri" panose="020F0502020204030204" pitchFamily="34" charset="0"/>
            </a:endParaRPr>
          </a:p>
          <a:p>
            <a:pPr algn="just"/>
            <a:r>
              <a:rPr lang="en-US" sz="1600">
                <a:latin typeface="Calibri" panose="020F0502020204030204" pitchFamily="34" charset="0"/>
                <a:cs typeface="Calibri" panose="020F0502020204030204" pitchFamily="34" charset="0"/>
              </a:rPr>
              <a:t>Old Republic (Pennsylvania Manufacturers Assoc.)</a:t>
            </a:r>
          </a:p>
          <a:p>
            <a:pPr algn="just"/>
            <a:r>
              <a:rPr lang="en-US" sz="1600" i="1">
                <a:solidFill>
                  <a:schemeClr val="tx2"/>
                </a:solidFill>
                <a:latin typeface="Calibri" panose="020F0502020204030204" pitchFamily="34" charset="0"/>
                <a:cs typeface="Calibri" panose="020F0502020204030204" pitchFamily="34" charset="0"/>
              </a:rPr>
              <a:t>Scott Dahlager</a:t>
            </a:r>
          </a:p>
          <a:p>
            <a:pPr algn="just"/>
            <a:endParaRPr lang="en-US" sz="1600">
              <a:latin typeface="Calibri" panose="020F0502020204030204" pitchFamily="34" charset="0"/>
              <a:cs typeface="Calibri" panose="020F0502020204030204" pitchFamily="34" charset="0"/>
            </a:endParaRPr>
          </a:p>
          <a:p>
            <a:pPr algn="just"/>
            <a:r>
              <a:rPr lang="en-US" sz="1600">
                <a:latin typeface="Calibri" panose="020F0502020204030204" pitchFamily="34" charset="0"/>
                <a:cs typeface="Calibri" panose="020F0502020204030204" pitchFamily="34" charset="0"/>
              </a:rPr>
              <a:t>Travelers Indemnity Company</a:t>
            </a:r>
          </a:p>
          <a:p>
            <a:pPr algn="just"/>
            <a:r>
              <a:rPr lang="en-US" sz="1600" i="1">
                <a:solidFill>
                  <a:schemeClr val="tx2"/>
                </a:solidFill>
                <a:latin typeface="Calibri" panose="020F0502020204030204" pitchFamily="34" charset="0"/>
                <a:cs typeface="Calibri" panose="020F0502020204030204" pitchFamily="34" charset="0"/>
              </a:rPr>
              <a:t>Lindsay Ladin</a:t>
            </a:r>
          </a:p>
          <a:p>
            <a:pPr algn="just"/>
            <a:endParaRPr lang="en-US" sz="1600">
              <a:latin typeface="Calibri" panose="020F0502020204030204" pitchFamily="34" charset="0"/>
              <a:cs typeface="Calibri" panose="020F0502020204030204" pitchFamily="34" charset="0"/>
            </a:endParaRPr>
          </a:p>
          <a:p>
            <a:pPr algn="just"/>
            <a:r>
              <a:rPr lang="en-US" sz="1600">
                <a:latin typeface="Calibri" panose="020F0502020204030204" pitchFamily="34" charset="0"/>
                <a:cs typeface="Calibri" panose="020F0502020204030204" pitchFamily="34" charset="0"/>
              </a:rPr>
              <a:t>Westfield Insurance Company</a:t>
            </a:r>
          </a:p>
          <a:p>
            <a:pPr algn="just"/>
            <a:r>
              <a:rPr lang="en-US" sz="1600" i="1">
                <a:solidFill>
                  <a:schemeClr val="tx2"/>
                </a:solidFill>
                <a:latin typeface="Calibri" panose="020F0502020204030204" pitchFamily="34" charset="0"/>
                <a:cs typeface="Calibri" panose="020F0502020204030204" pitchFamily="34" charset="0"/>
              </a:rPr>
              <a:t>Michael </a:t>
            </a:r>
            <a:r>
              <a:rPr lang="en-US" sz="1600" i="1" err="1">
                <a:solidFill>
                  <a:schemeClr val="tx2"/>
                </a:solidFill>
                <a:latin typeface="Calibri" panose="020F0502020204030204" pitchFamily="34" charset="0"/>
                <a:cs typeface="Calibri" panose="020F0502020204030204" pitchFamily="34" charset="0"/>
              </a:rPr>
              <a:t>Nunney</a:t>
            </a:r>
            <a:endParaRPr lang="en-US" sz="1600" i="1">
              <a:solidFill>
                <a:schemeClr val="tx2"/>
              </a:solidFill>
              <a:latin typeface="Calibri" panose="020F0502020204030204" pitchFamily="34" charset="0"/>
              <a:cs typeface="Calibri" panose="020F0502020204030204" pitchFamily="34" charset="0"/>
            </a:endParaRPr>
          </a:p>
          <a:p>
            <a:pPr algn="just"/>
            <a:endParaRPr lang="en-US" sz="1600"/>
          </a:p>
        </p:txBody>
      </p:sp>
      <p:sp>
        <p:nvSpPr>
          <p:cNvPr id="6" name="Slide Number Placeholder 5">
            <a:extLst>
              <a:ext uri="{FF2B5EF4-FFF2-40B4-BE49-F238E27FC236}">
                <a16:creationId xmlns:a16="http://schemas.microsoft.com/office/drawing/2014/main" id="{C64440BA-0080-479A-AABB-D953D27E04A4}"/>
              </a:ext>
            </a:extLst>
          </p:cNvPr>
          <p:cNvSpPr>
            <a:spLocks noGrp="1"/>
          </p:cNvSpPr>
          <p:nvPr>
            <p:ph type="sldNum" sz="quarter" idx="7"/>
          </p:nvPr>
        </p:nvSpPr>
        <p:spPr/>
        <p:txBody>
          <a:bodyPr/>
          <a:lstStyle/>
          <a:p>
            <a:pPr marL="38100">
              <a:lnSpc>
                <a:spcPts val="1240"/>
              </a:lnSpc>
            </a:pPr>
            <a:fld id="{81D60167-4931-47E6-BA6A-407CBD079E47}" type="slidenum">
              <a:rPr lang="en-US" smtClean="0"/>
              <a:t>5</a:t>
            </a:fld>
            <a:endParaRPr lang="en-US"/>
          </a:p>
        </p:txBody>
      </p:sp>
    </p:spTree>
    <p:extLst>
      <p:ext uri="{BB962C8B-B14F-4D97-AF65-F5344CB8AC3E}">
        <p14:creationId xmlns:p14="http://schemas.microsoft.com/office/powerpoint/2010/main" val="2858891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BCADDB-270C-434B-9537-C936A0DC18F1}"/>
              </a:ext>
            </a:extLst>
          </p:cNvPr>
          <p:cNvSpPr>
            <a:spLocks noGrp="1"/>
          </p:cNvSpPr>
          <p:nvPr>
            <p:ph type="sldNum" sz="quarter" idx="12"/>
          </p:nvPr>
        </p:nvSpPr>
        <p:spPr/>
        <p:txBody>
          <a:bodyPr/>
          <a:lstStyle/>
          <a:p>
            <a:pPr marL="38100">
              <a:lnSpc>
                <a:spcPts val="1240"/>
              </a:lnSpc>
            </a:pPr>
            <a:fld id="{81D60167-4931-47E6-BA6A-407CBD079E47}" type="slidenum">
              <a:rPr lang="en-US" smtClean="0"/>
              <a:t>50</a:t>
            </a:fld>
            <a:endParaRPr lang="en-US"/>
          </a:p>
        </p:txBody>
      </p:sp>
      <p:graphicFrame>
        <p:nvGraphicFramePr>
          <p:cNvPr id="6" name="Diagram 5">
            <a:extLst>
              <a:ext uri="{FF2B5EF4-FFF2-40B4-BE49-F238E27FC236}">
                <a16:creationId xmlns:a16="http://schemas.microsoft.com/office/drawing/2014/main" id="{D3AA205B-EBBE-419D-92BD-01F8DF21E1E9}"/>
              </a:ext>
            </a:extLst>
          </p:cNvPr>
          <p:cNvGraphicFramePr/>
          <p:nvPr>
            <p:extLst>
              <p:ext uri="{D42A27DB-BD31-4B8C-83A1-F6EECF244321}">
                <p14:modId xmlns:p14="http://schemas.microsoft.com/office/powerpoint/2010/main" val="312803625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7088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6877E-C02A-480E-A0CD-25357E1124F2}"/>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3DDCB98A-E822-47F9-B7FE-DFB9A0A79BC0}"/>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3E0796F6-D410-4463-AA12-1E16645E5A6A}"/>
              </a:ext>
            </a:extLst>
          </p:cNvPr>
          <p:cNvSpPr>
            <a:spLocks noGrp="1"/>
          </p:cNvSpPr>
          <p:nvPr>
            <p:ph type="sldNum" sz="quarter" idx="12"/>
          </p:nvPr>
        </p:nvSpPr>
        <p:spPr/>
        <p:txBody>
          <a:bodyPr/>
          <a:lstStyle/>
          <a:p>
            <a:pPr marL="38100">
              <a:lnSpc>
                <a:spcPts val="1240"/>
              </a:lnSpc>
            </a:pPr>
            <a:fld id="{81D60167-4931-47E6-BA6A-407CBD079E47}" type="slidenum">
              <a:rPr lang="en-US" smtClean="0"/>
              <a:t>51</a:t>
            </a:fld>
            <a:endParaRPr lang="en-US"/>
          </a:p>
        </p:txBody>
      </p:sp>
      <p:sp>
        <p:nvSpPr>
          <p:cNvPr id="7" name="TextBox 6">
            <a:extLst>
              <a:ext uri="{FF2B5EF4-FFF2-40B4-BE49-F238E27FC236}">
                <a16:creationId xmlns:a16="http://schemas.microsoft.com/office/drawing/2014/main" id="{53988A3A-BC22-76BD-3395-CBC4676E4029}"/>
              </a:ext>
            </a:extLst>
          </p:cNvPr>
          <p:cNvSpPr txBox="1"/>
          <p:nvPr/>
        </p:nvSpPr>
        <p:spPr>
          <a:xfrm>
            <a:off x="572022" y="242863"/>
            <a:ext cx="6109854" cy="1077218"/>
          </a:xfrm>
          <a:prstGeom prst="rect">
            <a:avLst/>
          </a:prstGeom>
          <a:noFill/>
        </p:spPr>
        <p:txBody>
          <a:bodyPr wrap="square">
            <a:spAutoFit/>
          </a:bodyPr>
          <a:lstStyle/>
          <a:p>
            <a:r>
              <a:rPr lang="en-US" sz="2400">
                <a:solidFill>
                  <a:schemeClr val="bg1"/>
                </a:solidFill>
              </a:rPr>
              <a:t>Current NCCI Voluntary Market </a:t>
            </a:r>
            <a:br>
              <a:rPr lang="en-US" sz="2400">
                <a:solidFill>
                  <a:schemeClr val="bg1"/>
                </a:solidFill>
              </a:rPr>
            </a:br>
            <a:r>
              <a:rPr lang="en-US" sz="2400">
                <a:solidFill>
                  <a:schemeClr val="bg1"/>
                </a:solidFill>
              </a:rPr>
              <a:t>Loss Cost/Rate Level Changes</a:t>
            </a:r>
            <a:br>
              <a:rPr lang="en-US" sz="2400">
                <a:solidFill>
                  <a:schemeClr val="bg1"/>
                </a:solidFill>
              </a:rPr>
            </a:br>
            <a:r>
              <a:rPr lang="en-US" sz="1600">
                <a:solidFill>
                  <a:schemeClr val="bg1"/>
                </a:solidFill>
                <a:cs typeface="Arial" pitchFamily="34" charset="0"/>
              </a:rPr>
              <a:t>Excludes Law-Only Filings</a:t>
            </a:r>
            <a:endParaRPr lang="en-US" sz="1600">
              <a:solidFill>
                <a:schemeClr val="bg1"/>
              </a:solidFill>
            </a:endParaRPr>
          </a:p>
        </p:txBody>
      </p:sp>
      <p:graphicFrame>
        <p:nvGraphicFramePr>
          <p:cNvPr id="4" name="Object 5">
            <a:extLst>
              <a:ext uri="{FF2B5EF4-FFF2-40B4-BE49-F238E27FC236}">
                <a16:creationId xmlns:a16="http://schemas.microsoft.com/office/drawing/2014/main" id="{F1F5BD38-4368-21BE-2A4F-07CC2E56A22C}"/>
              </a:ext>
            </a:extLst>
          </p:cNvPr>
          <p:cNvGraphicFramePr>
            <a:graphicFrameLocks noChangeAspect="1"/>
          </p:cNvGraphicFramePr>
          <p:nvPr>
            <p:extLst>
              <p:ext uri="{D42A27DB-BD31-4B8C-83A1-F6EECF244321}">
                <p14:modId xmlns:p14="http://schemas.microsoft.com/office/powerpoint/2010/main" val="3363556981"/>
              </p:ext>
            </p:extLst>
          </p:nvPr>
        </p:nvGraphicFramePr>
        <p:xfrm>
          <a:off x="458336" y="1722642"/>
          <a:ext cx="10972800" cy="42519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8311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1F00-76F7-4C98-A1E1-D4D7340A37B6}"/>
              </a:ext>
            </a:extLst>
          </p:cNvPr>
          <p:cNvSpPr>
            <a:spLocks noGrp="1"/>
          </p:cNvSpPr>
          <p:nvPr>
            <p:ph type="title"/>
          </p:nvPr>
        </p:nvSpPr>
        <p:spPr>
          <a:xfrm>
            <a:off x="660654" y="487121"/>
            <a:ext cx="10870691" cy="246221"/>
          </a:xfrm>
        </p:spPr>
        <p:txBody>
          <a:bodyPr>
            <a:normAutofit fontScale="90000"/>
          </a:bodyPr>
          <a:lstStyle/>
          <a:p>
            <a:r>
              <a:rPr lang="en-US"/>
              <a:t> </a:t>
            </a:r>
          </a:p>
        </p:txBody>
      </p:sp>
      <p:sp>
        <p:nvSpPr>
          <p:cNvPr id="3" name="Text Placeholder 2">
            <a:extLst>
              <a:ext uri="{FF2B5EF4-FFF2-40B4-BE49-F238E27FC236}">
                <a16:creationId xmlns:a16="http://schemas.microsoft.com/office/drawing/2014/main" id="{E24D5EA1-1AC1-4ACD-932F-AB68F966CF24}"/>
              </a:ext>
            </a:extLst>
          </p:cNvPr>
          <p:cNvSpPr>
            <a:spLocks noGrp="1"/>
          </p:cNvSpPr>
          <p:nvPr>
            <p:ph idx="1"/>
          </p:nvPr>
        </p:nvSpPr>
        <p:spPr>
          <a:xfrm>
            <a:off x="1393825" y="2141220"/>
            <a:ext cx="8785225" cy="276999"/>
          </a:xfrm>
        </p:spPr>
        <p:txBody>
          <a:bodyPr>
            <a:normAutofit fontScale="55000" lnSpcReduction="20000"/>
          </a:bodyPr>
          <a:lstStyle/>
          <a:p>
            <a:pPr marL="0" indent="0">
              <a:buNone/>
            </a:pPr>
            <a:r>
              <a:rPr lang="en-US"/>
              <a:t> </a:t>
            </a:r>
          </a:p>
        </p:txBody>
      </p:sp>
      <p:sp>
        <p:nvSpPr>
          <p:cNvPr id="6" name="Slide Number Placeholder 5">
            <a:extLst>
              <a:ext uri="{FF2B5EF4-FFF2-40B4-BE49-F238E27FC236}">
                <a16:creationId xmlns:a16="http://schemas.microsoft.com/office/drawing/2014/main" id="{6E8EBD65-CB64-4F16-B001-144217238F6F}"/>
              </a:ext>
            </a:extLst>
          </p:cNvPr>
          <p:cNvSpPr>
            <a:spLocks noGrp="1"/>
          </p:cNvSpPr>
          <p:nvPr>
            <p:ph type="sldNum" sz="quarter" idx="12"/>
          </p:nvPr>
        </p:nvSpPr>
        <p:spPr/>
        <p:txBody>
          <a:bodyPr/>
          <a:lstStyle/>
          <a:p>
            <a:pPr marL="38100">
              <a:lnSpc>
                <a:spcPts val="1240"/>
              </a:lnSpc>
            </a:pPr>
            <a:fld id="{81D60167-4931-47E6-BA6A-407CBD079E47}" type="slidenum">
              <a:rPr lang="en-US" smtClean="0"/>
              <a:t>52</a:t>
            </a:fld>
            <a:endParaRPr lang="en-US"/>
          </a:p>
        </p:txBody>
      </p:sp>
      <p:sp>
        <p:nvSpPr>
          <p:cNvPr id="8" name="TextBox 7">
            <a:extLst>
              <a:ext uri="{FF2B5EF4-FFF2-40B4-BE49-F238E27FC236}">
                <a16:creationId xmlns:a16="http://schemas.microsoft.com/office/drawing/2014/main" id="{81E9915E-D194-73B1-6140-691EF8B1D194}"/>
              </a:ext>
            </a:extLst>
          </p:cNvPr>
          <p:cNvSpPr txBox="1"/>
          <p:nvPr/>
        </p:nvSpPr>
        <p:spPr>
          <a:xfrm>
            <a:off x="1651623" y="231704"/>
            <a:ext cx="6267450" cy="1015663"/>
          </a:xfrm>
          <a:prstGeom prst="rect">
            <a:avLst/>
          </a:prstGeom>
          <a:noFill/>
        </p:spPr>
        <p:txBody>
          <a:bodyPr wrap="square">
            <a:spAutoFit/>
          </a:bodyPr>
          <a:lstStyle/>
          <a:p>
            <a:r>
              <a:rPr lang="en-US" sz="2000"/>
              <a:t>Current Voluntary Market Loss Cost/Rate Changes</a:t>
            </a:r>
            <a:br>
              <a:rPr lang="en-US" sz="2000"/>
            </a:br>
            <a:br>
              <a:rPr lang="en-US" sz="2000"/>
            </a:br>
            <a:r>
              <a:rPr lang="en-US" sz="2000">
                <a:cs typeface="Arial" pitchFamily="34" charset="0"/>
              </a:rPr>
              <a:t>Midwestern States</a:t>
            </a:r>
            <a:endParaRPr lang="en-US" sz="2000"/>
          </a:p>
        </p:txBody>
      </p:sp>
      <p:graphicFrame>
        <p:nvGraphicFramePr>
          <p:cNvPr id="5" name="Chart 4">
            <a:extLst>
              <a:ext uri="{FF2B5EF4-FFF2-40B4-BE49-F238E27FC236}">
                <a16:creationId xmlns:a16="http://schemas.microsoft.com/office/drawing/2014/main" id="{14381A08-1741-ED92-F3F0-15831042886A}"/>
              </a:ext>
            </a:extLst>
          </p:cNvPr>
          <p:cNvGraphicFramePr/>
          <p:nvPr>
            <p:extLst>
              <p:ext uri="{D42A27DB-BD31-4B8C-83A1-F6EECF244321}">
                <p14:modId xmlns:p14="http://schemas.microsoft.com/office/powerpoint/2010/main" val="3400387296"/>
              </p:ext>
            </p:extLst>
          </p:nvPr>
        </p:nvGraphicFramePr>
        <p:xfrm>
          <a:off x="556254" y="1791928"/>
          <a:ext cx="10972800" cy="42772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806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D2269-0777-49F0-80A7-E7DE86459083}"/>
              </a:ext>
            </a:extLst>
          </p:cNvPr>
          <p:cNvSpPr>
            <a:spLocks noGrp="1"/>
          </p:cNvSpPr>
          <p:nvPr>
            <p:ph type="title"/>
          </p:nvPr>
        </p:nvSpPr>
        <p:spPr>
          <a:xfrm>
            <a:off x="660654" y="487121"/>
            <a:ext cx="10870691" cy="246221"/>
          </a:xfrm>
        </p:spPr>
        <p:txBody>
          <a:bodyPr>
            <a:normAutofit fontScale="90000"/>
          </a:bodyPr>
          <a:lstStyle/>
          <a:p>
            <a:r>
              <a:rPr lang="en-US"/>
              <a:t>Average Voluntary Pure Loss Costs </a:t>
            </a:r>
            <a:br>
              <a:rPr lang="en-US"/>
            </a:br>
            <a:br>
              <a:rPr lang="en-US" sz="900"/>
            </a:br>
            <a:r>
              <a:rPr lang="en-US" sz="2000"/>
              <a:t>Using Indiana Payroll Distribution</a:t>
            </a:r>
            <a:endParaRPr lang="en-US"/>
          </a:p>
        </p:txBody>
      </p:sp>
      <p:sp>
        <p:nvSpPr>
          <p:cNvPr id="3" name="Text Placeholder 2">
            <a:extLst>
              <a:ext uri="{FF2B5EF4-FFF2-40B4-BE49-F238E27FC236}">
                <a16:creationId xmlns:a16="http://schemas.microsoft.com/office/drawing/2014/main" id="{05D6F0B1-A6F4-4FED-98B1-030B3D2ED4FC}"/>
              </a:ext>
            </a:extLst>
          </p:cNvPr>
          <p:cNvSpPr>
            <a:spLocks noGrp="1"/>
          </p:cNvSpPr>
          <p:nvPr>
            <p:ph idx="1"/>
          </p:nvPr>
        </p:nvSpPr>
        <p:spPr>
          <a:xfrm>
            <a:off x="1393825" y="2141220"/>
            <a:ext cx="8785225" cy="276999"/>
          </a:xfrm>
        </p:spPr>
        <p:txBody>
          <a:bodyPr>
            <a:normAutofit fontScale="55000" lnSpcReduction="20000"/>
          </a:bodyPr>
          <a:lstStyle/>
          <a:p>
            <a:r>
              <a:rPr lang="en-US"/>
              <a:t> </a:t>
            </a:r>
          </a:p>
        </p:txBody>
      </p:sp>
      <p:sp>
        <p:nvSpPr>
          <p:cNvPr id="5" name="Slide Number Placeholder 4">
            <a:extLst>
              <a:ext uri="{FF2B5EF4-FFF2-40B4-BE49-F238E27FC236}">
                <a16:creationId xmlns:a16="http://schemas.microsoft.com/office/drawing/2014/main" id="{A3F2505E-8688-426F-A575-A6AD6398DD73}"/>
              </a:ext>
            </a:extLst>
          </p:cNvPr>
          <p:cNvSpPr>
            <a:spLocks noGrp="1"/>
          </p:cNvSpPr>
          <p:nvPr>
            <p:ph type="sldNum" sz="quarter" idx="12"/>
          </p:nvPr>
        </p:nvSpPr>
        <p:spPr/>
        <p:txBody>
          <a:bodyPr/>
          <a:lstStyle/>
          <a:p>
            <a:pPr marL="38100">
              <a:lnSpc>
                <a:spcPts val="1240"/>
              </a:lnSpc>
            </a:pPr>
            <a:fld id="{81D60167-4931-47E6-BA6A-407CBD079E47}" type="slidenum">
              <a:rPr lang="en-US" smtClean="0"/>
              <a:t>53</a:t>
            </a:fld>
            <a:endParaRPr lang="en-US"/>
          </a:p>
        </p:txBody>
      </p:sp>
      <p:graphicFrame>
        <p:nvGraphicFramePr>
          <p:cNvPr id="6" name="avg_vol_LC_region">
            <a:extLst>
              <a:ext uri="{FF2B5EF4-FFF2-40B4-BE49-F238E27FC236}">
                <a16:creationId xmlns:a16="http://schemas.microsoft.com/office/drawing/2014/main" id="{E4FE1B26-7FD5-72A1-086D-272420CD5210}"/>
              </a:ext>
            </a:extLst>
          </p:cNvPr>
          <p:cNvGraphicFramePr>
            <a:graphicFrameLocks noChangeAspect="1"/>
          </p:cNvGraphicFramePr>
          <p:nvPr>
            <p:extLst>
              <p:ext uri="{D42A27DB-BD31-4B8C-83A1-F6EECF244321}">
                <p14:modId xmlns:p14="http://schemas.microsoft.com/office/powerpoint/2010/main" val="2186770712"/>
              </p:ext>
            </p:extLst>
          </p:nvPr>
        </p:nvGraphicFramePr>
        <p:xfrm>
          <a:off x="594360" y="1602768"/>
          <a:ext cx="11003279" cy="41302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6045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28459"/>
            <a:ext cx="12192000" cy="129539"/>
          </a:xfrm>
          <a:custGeom>
            <a:avLst/>
            <a:gdLst/>
            <a:ahLst/>
            <a:cxnLst/>
            <a:rect l="l" t="t" r="r" b="b"/>
            <a:pathLst>
              <a:path w="12192000" h="129540">
                <a:moveTo>
                  <a:pt x="12192000" y="0"/>
                </a:moveTo>
                <a:lnTo>
                  <a:pt x="0" y="0"/>
                </a:lnTo>
                <a:lnTo>
                  <a:pt x="0" y="129538"/>
                </a:lnTo>
                <a:lnTo>
                  <a:pt x="12192000" y="129538"/>
                </a:lnTo>
                <a:lnTo>
                  <a:pt x="12192000" y="0"/>
                </a:lnTo>
                <a:close/>
              </a:path>
            </a:pathLst>
          </a:custGeom>
          <a:solidFill>
            <a:srgbClr val="E68652"/>
          </a:solidFill>
        </p:spPr>
        <p:txBody>
          <a:bodyPr wrap="square" lIns="0" tIns="0" rIns="0" bIns="0" rtlCol="0"/>
          <a:lstStyle/>
          <a:p>
            <a:endParaRPr/>
          </a:p>
        </p:txBody>
      </p:sp>
      <p:sp>
        <p:nvSpPr>
          <p:cNvPr id="6" name="object 6"/>
          <p:cNvSpPr txBox="1">
            <a:spLocks noGrp="1"/>
          </p:cNvSpPr>
          <p:nvPr>
            <p:ph type="title"/>
          </p:nvPr>
        </p:nvSpPr>
        <p:spPr>
          <a:xfrm>
            <a:off x="607519" y="632998"/>
            <a:ext cx="10058400" cy="2194447"/>
          </a:xfrm>
          <a:prstGeom prst="rect">
            <a:avLst/>
          </a:prstGeom>
        </p:spPr>
        <p:txBody>
          <a:bodyPr vert="horz" wrap="square" lIns="0" tIns="12065" rIns="0" bIns="0" rtlCol="0">
            <a:spAutoFit/>
          </a:bodyPr>
          <a:lstStyle/>
          <a:p>
            <a:pPr marL="8726805">
              <a:lnSpc>
                <a:spcPts val="1780"/>
              </a:lnSpc>
              <a:spcBef>
                <a:spcPts val="95"/>
              </a:spcBef>
            </a:pPr>
            <a:r>
              <a:rPr lang="en-US" spc="-30"/>
              <a:t> </a:t>
            </a:r>
            <a:r>
              <a:rPr lang="en-US" spc="-20"/>
              <a:t>COMPENSATION</a:t>
            </a:r>
          </a:p>
          <a:p>
            <a:pPr marL="8726805">
              <a:lnSpc>
                <a:spcPts val="1780"/>
              </a:lnSpc>
            </a:pPr>
            <a:r>
              <a:rPr lang="en-US" spc="-25"/>
              <a:t>RATING</a:t>
            </a:r>
            <a:r>
              <a:rPr lang="en-US" spc="-20"/>
              <a:t> </a:t>
            </a:r>
            <a:r>
              <a:rPr lang="en-US" spc="-15"/>
              <a:t>BUREAU</a:t>
            </a:r>
          </a:p>
        </p:txBody>
      </p:sp>
      <p:sp>
        <p:nvSpPr>
          <p:cNvPr id="12" name="Slide Number Placeholder 11">
            <a:extLst>
              <a:ext uri="{FF2B5EF4-FFF2-40B4-BE49-F238E27FC236}">
                <a16:creationId xmlns:a16="http://schemas.microsoft.com/office/drawing/2014/main" id="{2132D785-5ADB-43B4-B7E4-67FD9E12EFF6}"/>
              </a:ext>
            </a:extLst>
          </p:cNvPr>
          <p:cNvSpPr>
            <a:spLocks noGrp="1"/>
          </p:cNvSpPr>
          <p:nvPr>
            <p:ph type="sldNum" sz="quarter" idx="12"/>
          </p:nvPr>
        </p:nvSpPr>
        <p:spPr/>
        <p:txBody>
          <a:bodyPr/>
          <a:lstStyle/>
          <a:p>
            <a:pPr marL="38100">
              <a:lnSpc>
                <a:spcPts val="1240"/>
              </a:lnSpc>
            </a:pPr>
            <a:fld id="{81D60167-4931-47E6-BA6A-407CBD079E47}" type="slidenum">
              <a:rPr lang="en-US" smtClean="0"/>
              <a:t>54</a:t>
            </a:fld>
            <a:endParaRPr lang="en-US"/>
          </a:p>
        </p:txBody>
      </p:sp>
      <p:sp>
        <p:nvSpPr>
          <p:cNvPr id="7" name="object 7"/>
          <p:cNvSpPr/>
          <p:nvPr/>
        </p:nvSpPr>
        <p:spPr>
          <a:xfrm>
            <a:off x="9418446" y="1519808"/>
            <a:ext cx="43180" cy="9525"/>
          </a:xfrm>
          <a:custGeom>
            <a:avLst/>
            <a:gdLst/>
            <a:ahLst/>
            <a:cxnLst/>
            <a:rect l="l" t="t" r="r" b="b"/>
            <a:pathLst>
              <a:path w="43179" h="9525">
                <a:moveTo>
                  <a:pt x="42672" y="0"/>
                </a:moveTo>
                <a:lnTo>
                  <a:pt x="0" y="0"/>
                </a:lnTo>
                <a:lnTo>
                  <a:pt x="0" y="9144"/>
                </a:lnTo>
                <a:lnTo>
                  <a:pt x="42672" y="9144"/>
                </a:lnTo>
                <a:lnTo>
                  <a:pt x="42672" y="0"/>
                </a:lnTo>
                <a:close/>
              </a:path>
            </a:pathLst>
          </a:custGeom>
          <a:solidFill>
            <a:srgbClr val="FFFFFF"/>
          </a:solidFill>
        </p:spPr>
        <p:txBody>
          <a:bodyPr wrap="square" lIns="0" tIns="0" rIns="0" bIns="0" rtlCol="0"/>
          <a:lstStyle/>
          <a:p>
            <a:endParaRPr/>
          </a:p>
        </p:txBody>
      </p:sp>
      <p:sp>
        <p:nvSpPr>
          <p:cNvPr id="8" name="object 8"/>
          <p:cNvSpPr txBox="1"/>
          <p:nvPr/>
        </p:nvSpPr>
        <p:spPr>
          <a:xfrm>
            <a:off x="9374885" y="966952"/>
            <a:ext cx="2038985" cy="763270"/>
          </a:xfrm>
          <a:prstGeom prst="rect">
            <a:avLst/>
          </a:prstGeom>
        </p:spPr>
        <p:txBody>
          <a:bodyPr vert="horz" wrap="square" lIns="0" tIns="29209" rIns="0" bIns="0" rtlCol="0">
            <a:spAutoFit/>
          </a:bodyPr>
          <a:lstStyle/>
          <a:p>
            <a:pPr marL="12700">
              <a:lnSpc>
                <a:spcPct val="100000"/>
              </a:lnSpc>
              <a:spcBef>
                <a:spcPts val="229"/>
              </a:spcBef>
            </a:pPr>
            <a:r>
              <a:rPr sz="1100">
                <a:solidFill>
                  <a:srgbClr val="FFFFFF"/>
                </a:solidFill>
                <a:latin typeface="Calibri"/>
                <a:cs typeface="Calibri"/>
              </a:rPr>
              <a:t>5920</a:t>
            </a:r>
            <a:r>
              <a:rPr sz="1100" spc="-20">
                <a:solidFill>
                  <a:srgbClr val="FFFFFF"/>
                </a:solidFill>
                <a:latin typeface="Calibri"/>
                <a:cs typeface="Calibri"/>
              </a:rPr>
              <a:t> </a:t>
            </a:r>
            <a:r>
              <a:rPr lang="en-US" sz="1100" spc="-5" err="1">
                <a:solidFill>
                  <a:srgbClr val="FFFFFF"/>
                </a:solidFill>
                <a:latin typeface="Calibri"/>
                <a:cs typeface="Calibri"/>
              </a:rPr>
              <a:t>Castleway</a:t>
            </a:r>
            <a:r>
              <a:rPr lang="en-US" sz="1100" spc="-40">
                <a:solidFill>
                  <a:srgbClr val="FFFFFF"/>
                </a:solidFill>
                <a:latin typeface="Calibri"/>
                <a:cs typeface="Calibri"/>
              </a:rPr>
              <a:t> </a:t>
            </a:r>
            <a:r>
              <a:rPr lang="en-US" sz="1100">
                <a:solidFill>
                  <a:srgbClr val="FFFFFF"/>
                </a:solidFill>
                <a:latin typeface="Calibri"/>
                <a:cs typeface="Calibri"/>
              </a:rPr>
              <a:t>West</a:t>
            </a:r>
            <a:r>
              <a:rPr lang="en-US" sz="1100" spc="-25">
                <a:solidFill>
                  <a:srgbClr val="FFFFFF"/>
                </a:solidFill>
                <a:latin typeface="Calibri"/>
                <a:cs typeface="Calibri"/>
              </a:rPr>
              <a:t> </a:t>
            </a:r>
            <a:r>
              <a:rPr lang="en-US" sz="1100">
                <a:solidFill>
                  <a:srgbClr val="FFFFFF"/>
                </a:solidFill>
                <a:latin typeface="Calibri"/>
                <a:cs typeface="Calibri"/>
              </a:rPr>
              <a:t>Dr.,</a:t>
            </a:r>
            <a:r>
              <a:rPr lang="en-US" sz="1100" spc="-15">
                <a:solidFill>
                  <a:srgbClr val="FFFFFF"/>
                </a:solidFill>
                <a:latin typeface="Calibri"/>
                <a:cs typeface="Calibri"/>
              </a:rPr>
              <a:t> </a:t>
            </a:r>
            <a:r>
              <a:rPr lang="en-US" sz="1100" spc="-5">
                <a:solidFill>
                  <a:srgbClr val="FFFFFF"/>
                </a:solidFill>
                <a:latin typeface="Calibri"/>
                <a:cs typeface="Calibri"/>
              </a:rPr>
              <a:t>Suite</a:t>
            </a:r>
            <a:r>
              <a:rPr lang="en-US" sz="1100" spc="-25">
                <a:solidFill>
                  <a:srgbClr val="FFFFFF"/>
                </a:solidFill>
                <a:latin typeface="Calibri"/>
                <a:cs typeface="Calibri"/>
              </a:rPr>
              <a:t> </a:t>
            </a:r>
            <a:r>
              <a:rPr lang="en-US" sz="1100">
                <a:solidFill>
                  <a:srgbClr val="FFFFFF"/>
                </a:solidFill>
                <a:latin typeface="Calibri"/>
                <a:cs typeface="Calibri"/>
              </a:rPr>
              <a:t>121</a:t>
            </a:r>
            <a:endParaRPr lang="en-US" sz="1100">
              <a:latin typeface="Calibri"/>
              <a:cs typeface="Calibri"/>
            </a:endParaRPr>
          </a:p>
          <a:p>
            <a:pPr marL="12700">
              <a:lnSpc>
                <a:spcPct val="100000"/>
              </a:lnSpc>
              <a:spcBef>
                <a:spcPts val="130"/>
              </a:spcBef>
            </a:pPr>
            <a:r>
              <a:rPr lang="en-US" sz="1100" spc="-5">
                <a:solidFill>
                  <a:srgbClr val="FFFFFF"/>
                </a:solidFill>
                <a:latin typeface="Calibri"/>
                <a:cs typeface="Calibri"/>
              </a:rPr>
              <a:t>Indianapolis,</a:t>
            </a:r>
            <a:r>
              <a:rPr lang="en-US" sz="1100" spc="-45">
                <a:solidFill>
                  <a:srgbClr val="FFFFFF"/>
                </a:solidFill>
                <a:latin typeface="Calibri"/>
                <a:cs typeface="Calibri"/>
              </a:rPr>
              <a:t> </a:t>
            </a:r>
            <a:r>
              <a:rPr lang="en-US" sz="1100">
                <a:solidFill>
                  <a:srgbClr val="FFFFFF"/>
                </a:solidFill>
                <a:latin typeface="Calibri"/>
                <a:cs typeface="Calibri"/>
              </a:rPr>
              <a:t>IN</a:t>
            </a:r>
            <a:r>
              <a:rPr lang="en-US" sz="1100" spc="-20">
                <a:solidFill>
                  <a:srgbClr val="FFFFFF"/>
                </a:solidFill>
                <a:latin typeface="Calibri"/>
                <a:cs typeface="Calibri"/>
              </a:rPr>
              <a:t> </a:t>
            </a:r>
            <a:r>
              <a:rPr lang="en-US" sz="1100">
                <a:solidFill>
                  <a:srgbClr val="FFFFFF"/>
                </a:solidFill>
                <a:latin typeface="Calibri"/>
                <a:cs typeface="Calibri"/>
              </a:rPr>
              <a:t>46250</a:t>
            </a:r>
            <a:endParaRPr lang="en-US" sz="1100">
              <a:latin typeface="Calibri"/>
              <a:cs typeface="Calibri"/>
            </a:endParaRPr>
          </a:p>
          <a:p>
            <a:pPr marL="44450">
              <a:lnSpc>
                <a:spcPct val="100000"/>
              </a:lnSpc>
              <a:spcBef>
                <a:spcPts val="135"/>
              </a:spcBef>
            </a:pPr>
            <a:r>
              <a:rPr lang="en-US" sz="1100">
                <a:solidFill>
                  <a:srgbClr val="FFFFFF"/>
                </a:solidFill>
                <a:latin typeface="Calibri"/>
                <a:cs typeface="Calibri"/>
              </a:rPr>
              <a:t>(317)</a:t>
            </a:r>
            <a:r>
              <a:rPr lang="en-US" sz="1100" spc="-25">
                <a:solidFill>
                  <a:srgbClr val="FFFFFF"/>
                </a:solidFill>
                <a:latin typeface="Calibri"/>
                <a:cs typeface="Calibri"/>
              </a:rPr>
              <a:t> </a:t>
            </a:r>
            <a:r>
              <a:rPr lang="en-US" sz="1100">
                <a:solidFill>
                  <a:srgbClr val="FFFFFF"/>
                </a:solidFill>
                <a:latin typeface="Calibri"/>
                <a:cs typeface="Calibri"/>
              </a:rPr>
              <a:t>842-2800</a:t>
            </a:r>
            <a:endParaRPr lang="en-US" sz="1100">
              <a:latin typeface="Calibri"/>
              <a:cs typeface="Calibri"/>
            </a:endParaRPr>
          </a:p>
          <a:p>
            <a:pPr marL="12700">
              <a:lnSpc>
                <a:spcPct val="100000"/>
              </a:lnSpc>
              <a:spcBef>
                <a:spcPts val="135"/>
              </a:spcBef>
            </a:pPr>
            <a:r>
              <a:rPr lang="en-US" sz="1100" spc="-5">
                <a:solidFill>
                  <a:srgbClr val="FFFFFF"/>
                </a:solidFill>
                <a:latin typeface="Calibri"/>
                <a:cs typeface="Calibri"/>
              </a:rPr>
              <a:t>icrb.net</a:t>
            </a:r>
            <a:endParaRPr lang="en-US" sz="1100">
              <a:latin typeface="Calibri"/>
              <a:cs typeface="Calibri"/>
            </a:endParaRPr>
          </a:p>
        </p:txBody>
      </p:sp>
      <p:pic>
        <p:nvPicPr>
          <p:cNvPr id="5122" name="Picture 2" descr="Homepage - CNO Financial Indianapolis Monumental Marathon">
            <a:extLst>
              <a:ext uri="{FF2B5EF4-FFF2-40B4-BE49-F238E27FC236}">
                <a16:creationId xmlns:a16="http://schemas.microsoft.com/office/drawing/2014/main" id="{42C4E282-FA6B-4225-90AB-B121933EA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2746" cy="71487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8D75CAB-E0F5-40B4-AE04-304CA02B6693}"/>
              </a:ext>
            </a:extLst>
          </p:cNvPr>
          <p:cNvSpPr txBox="1"/>
          <p:nvPr/>
        </p:nvSpPr>
        <p:spPr>
          <a:xfrm>
            <a:off x="7520663" y="1388476"/>
            <a:ext cx="2667166" cy="830997"/>
          </a:xfrm>
          <a:prstGeom prst="rect">
            <a:avLst/>
          </a:prstGeom>
          <a:noFill/>
        </p:spPr>
        <p:txBody>
          <a:bodyPr wrap="square" rtlCol="0">
            <a:spAutoFit/>
          </a:bodyPr>
          <a:lstStyle/>
          <a:p>
            <a:pPr marL="228600" indent="-228600">
              <a:buAutoNum type="arabicPlain" startAt="5920"/>
            </a:pPr>
            <a:r>
              <a:rPr lang="en-US" sz="1200">
                <a:solidFill>
                  <a:schemeClr val="bg1"/>
                </a:solidFill>
              </a:rPr>
              <a:t> Castleway West Drive, Ste. 121</a:t>
            </a:r>
          </a:p>
          <a:p>
            <a:r>
              <a:rPr lang="en-US" sz="1200">
                <a:solidFill>
                  <a:schemeClr val="bg1"/>
                </a:solidFill>
              </a:rPr>
              <a:t>Indianapolis, IN 46250</a:t>
            </a:r>
          </a:p>
          <a:p>
            <a:r>
              <a:rPr lang="en-US" sz="1200">
                <a:solidFill>
                  <a:schemeClr val="bg1"/>
                </a:solidFill>
              </a:rPr>
              <a:t>317.842.2800 </a:t>
            </a:r>
            <a:r>
              <a:rPr lang="en-US" sz="1200">
                <a:solidFill>
                  <a:schemeClr val="bg1"/>
                </a:solidFill>
                <a:sym typeface="Symbol" panose="05050102010706020507" pitchFamily="18" charset="2"/>
              </a:rPr>
              <a:t> </a:t>
            </a:r>
            <a:r>
              <a:rPr lang="en-US" sz="1200">
                <a:solidFill>
                  <a:schemeClr val="bg1"/>
                </a:solidFill>
                <a:sym typeface="Symbol" panose="05050102010706020507" pitchFamily="18" charset="2"/>
                <a:hlinkClick r:id="rId3">
                  <a:extLst>
                    <a:ext uri="{A12FA001-AC4F-418D-AE19-62706E023703}">
                      <ahyp:hlinkClr xmlns:ahyp="http://schemas.microsoft.com/office/drawing/2018/hyperlinkcolor" val="tx"/>
                    </a:ext>
                  </a:extLst>
                </a:hlinkClick>
              </a:rPr>
              <a:t>www.icrb.net</a:t>
            </a:r>
            <a:r>
              <a:rPr lang="en-US" sz="1200">
                <a:solidFill>
                  <a:schemeClr val="bg1"/>
                </a:solidFill>
                <a:sym typeface="Symbol" panose="05050102010706020507" pitchFamily="18" charset="2"/>
              </a:rPr>
              <a:t>  icrb@icrb.net</a:t>
            </a:r>
            <a:endParaRPr lang="en-US" sz="1200">
              <a:solidFill>
                <a:schemeClr val="bg1"/>
              </a:solidFill>
            </a:endParaRPr>
          </a:p>
        </p:txBody>
      </p:sp>
      <p:pic>
        <p:nvPicPr>
          <p:cNvPr id="5" name="Picture 4" descr="Text&#10;&#10;Description automatically generated">
            <a:extLst>
              <a:ext uri="{FF2B5EF4-FFF2-40B4-BE49-F238E27FC236}">
                <a16:creationId xmlns:a16="http://schemas.microsoft.com/office/drawing/2014/main" id="{E25B9F37-D3A3-44A8-A6B5-42F502010B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224" y="-80798"/>
            <a:ext cx="2284405" cy="170573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D549876-B215-4FDB-9FF4-0F0AD3EF20F7}"/>
              </a:ext>
            </a:extLst>
          </p:cNvPr>
          <p:cNvSpPr/>
          <p:nvPr/>
        </p:nvSpPr>
        <p:spPr>
          <a:xfrm>
            <a:off x="185523" y="196201"/>
            <a:ext cx="11442597" cy="58829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90EF5F3-AA9B-4C61-93ED-35B04D7D7C7F}"/>
              </a:ext>
            </a:extLst>
          </p:cNvPr>
          <p:cNvSpPr>
            <a:spLocks noGrp="1"/>
          </p:cNvSpPr>
          <p:nvPr>
            <p:ph sz="half" idx="2"/>
          </p:nvPr>
        </p:nvSpPr>
        <p:spPr>
          <a:xfrm>
            <a:off x="6324600" y="762000"/>
            <a:ext cx="5303520" cy="4526280"/>
          </a:xfrm>
        </p:spPr>
        <p:txBody>
          <a:bodyPr wrap="square">
            <a:normAutofit fontScale="62500" lnSpcReduction="20000"/>
          </a:bodyPr>
          <a:lstStyle/>
          <a:p>
            <a:pPr>
              <a:spcAft>
                <a:spcPts val="600"/>
              </a:spcAft>
            </a:pPr>
            <a:endParaRPr lang="en-US"/>
          </a:p>
          <a:p>
            <a:pPr algn="ctr">
              <a:spcAft>
                <a:spcPts val="600"/>
              </a:spcAft>
            </a:pPr>
            <a:r>
              <a:rPr lang="en-US" sz="2400" u="sng"/>
              <a:t>Our Core Values</a:t>
            </a:r>
          </a:p>
          <a:p>
            <a:pPr marL="457200" indent="-457200">
              <a:spcAft>
                <a:spcPts val="600"/>
              </a:spcAft>
              <a:buFont typeface="+mj-lt"/>
              <a:buAutoNum type="arabicPeriod"/>
            </a:pPr>
            <a:endParaRPr lang="en-US" i="1" u="sng"/>
          </a:p>
          <a:p>
            <a:pPr marL="457200" indent="-457200">
              <a:spcAft>
                <a:spcPts val="600"/>
              </a:spcAft>
              <a:buFont typeface="+mj-lt"/>
              <a:buAutoNum type="arabicPeriod"/>
            </a:pPr>
            <a:r>
              <a:rPr lang="en-US" b="0" i="1">
                <a:effectLst/>
              </a:rPr>
              <a:t>Provide exceptional customer service &amp; educational resources</a:t>
            </a:r>
          </a:p>
          <a:p>
            <a:pPr>
              <a:spcAft>
                <a:spcPts val="600"/>
              </a:spcAft>
            </a:pPr>
            <a:endParaRPr lang="en-US" b="0" i="1">
              <a:effectLst/>
            </a:endParaRPr>
          </a:p>
          <a:p>
            <a:pPr marL="457200" indent="-457200">
              <a:spcAft>
                <a:spcPts val="600"/>
              </a:spcAft>
              <a:buFont typeface="+mj-lt"/>
              <a:buAutoNum type="arabicPeriod"/>
            </a:pPr>
            <a:r>
              <a:rPr lang="en-US" b="0" i="1">
                <a:effectLst/>
              </a:rPr>
              <a:t>Make neutral and value-based decisions</a:t>
            </a:r>
          </a:p>
          <a:p>
            <a:pPr marL="457200" indent="-457200">
              <a:spcAft>
                <a:spcPts val="600"/>
              </a:spcAft>
              <a:buFont typeface="+mj-lt"/>
              <a:buAutoNum type="arabicPeriod"/>
            </a:pPr>
            <a:endParaRPr lang="en-US" b="0" i="1">
              <a:effectLst/>
            </a:endParaRPr>
          </a:p>
          <a:p>
            <a:pPr marL="457200" indent="-457200">
              <a:spcAft>
                <a:spcPts val="600"/>
              </a:spcAft>
              <a:buFont typeface="+mj-lt"/>
              <a:buAutoNum type="arabicPeriod"/>
            </a:pPr>
            <a:r>
              <a:rPr lang="en-US" b="0" i="1">
                <a:effectLst/>
              </a:rPr>
              <a:t>Build solid relationships with regulators, insurers, agents and employers</a:t>
            </a:r>
          </a:p>
          <a:p>
            <a:pPr marL="457200" indent="-457200">
              <a:spcAft>
                <a:spcPts val="600"/>
              </a:spcAft>
              <a:buFont typeface="+mj-lt"/>
              <a:buAutoNum type="arabicPeriod"/>
            </a:pPr>
            <a:endParaRPr lang="en-US" b="0" i="1">
              <a:effectLst/>
            </a:endParaRPr>
          </a:p>
          <a:p>
            <a:pPr marL="457200" indent="-457200">
              <a:spcAft>
                <a:spcPts val="600"/>
              </a:spcAft>
              <a:buFont typeface="+mj-lt"/>
              <a:buAutoNum type="arabicPeriod"/>
            </a:pPr>
            <a:r>
              <a:rPr lang="en-US" b="0" i="1">
                <a:effectLst/>
              </a:rPr>
              <a:t>Foster a healthy work-life balance through collaboration &amp; innovation</a:t>
            </a:r>
          </a:p>
          <a:p>
            <a:pPr>
              <a:spcAft>
                <a:spcPts val="600"/>
              </a:spcAft>
            </a:pPr>
            <a:endParaRPr lang="en-US"/>
          </a:p>
        </p:txBody>
      </p:sp>
      <p:sp>
        <p:nvSpPr>
          <p:cNvPr id="5" name="Slide Number Placeholder 4">
            <a:extLst>
              <a:ext uri="{FF2B5EF4-FFF2-40B4-BE49-F238E27FC236}">
                <a16:creationId xmlns:a16="http://schemas.microsoft.com/office/drawing/2014/main" id="{FAD369F0-7664-4372-BB12-B7EBE1A06302}"/>
              </a:ext>
            </a:extLst>
          </p:cNvPr>
          <p:cNvSpPr>
            <a:spLocks noGrp="1"/>
          </p:cNvSpPr>
          <p:nvPr>
            <p:ph type="sldNum" sz="quarter" idx="7"/>
          </p:nvPr>
        </p:nvSpPr>
        <p:spPr/>
        <p:txBody>
          <a:bodyPr/>
          <a:lstStyle/>
          <a:p>
            <a:pPr marL="38100">
              <a:lnSpc>
                <a:spcPts val="1240"/>
              </a:lnSpc>
            </a:pPr>
            <a:fld id="{81D60167-4931-47E6-BA6A-407CBD079E47}" type="slidenum">
              <a:rPr lang="en-US" smtClean="0"/>
              <a:t>6</a:t>
            </a:fld>
            <a:endParaRPr lang="en-US"/>
          </a:p>
        </p:txBody>
      </p:sp>
      <p:pic>
        <p:nvPicPr>
          <p:cNvPr id="11" name="object 8">
            <a:extLst>
              <a:ext uri="{FF2B5EF4-FFF2-40B4-BE49-F238E27FC236}">
                <a16:creationId xmlns:a16="http://schemas.microsoft.com/office/drawing/2014/main" id="{D018CE8D-8765-4201-973F-862FAAAB6C31}"/>
              </a:ext>
            </a:extLst>
          </p:cNvPr>
          <p:cNvPicPr/>
          <p:nvPr/>
        </p:nvPicPr>
        <p:blipFill>
          <a:blip r:embed="rId3" cstate="print"/>
          <a:stretch>
            <a:fillRect/>
          </a:stretch>
        </p:blipFill>
        <p:spPr>
          <a:xfrm>
            <a:off x="6019800" y="1752600"/>
            <a:ext cx="685800" cy="685800"/>
          </a:xfrm>
          <a:prstGeom prst="rect">
            <a:avLst/>
          </a:prstGeom>
        </p:spPr>
      </p:pic>
      <p:pic>
        <p:nvPicPr>
          <p:cNvPr id="13" name="object 9">
            <a:extLst>
              <a:ext uri="{FF2B5EF4-FFF2-40B4-BE49-F238E27FC236}">
                <a16:creationId xmlns:a16="http://schemas.microsoft.com/office/drawing/2014/main" id="{0A8C994F-4AD4-4EBF-9A56-907BF49BFC67}"/>
              </a:ext>
            </a:extLst>
          </p:cNvPr>
          <p:cNvPicPr/>
          <p:nvPr/>
        </p:nvPicPr>
        <p:blipFill>
          <a:blip r:embed="rId4" cstate="print"/>
          <a:stretch>
            <a:fillRect/>
          </a:stretch>
        </p:blipFill>
        <p:spPr>
          <a:xfrm>
            <a:off x="6033738" y="2667000"/>
            <a:ext cx="685800" cy="685800"/>
          </a:xfrm>
          <a:prstGeom prst="rect">
            <a:avLst/>
          </a:prstGeom>
        </p:spPr>
      </p:pic>
      <p:pic>
        <p:nvPicPr>
          <p:cNvPr id="14" name="object 10">
            <a:extLst>
              <a:ext uri="{FF2B5EF4-FFF2-40B4-BE49-F238E27FC236}">
                <a16:creationId xmlns:a16="http://schemas.microsoft.com/office/drawing/2014/main" id="{34BFE2BB-E098-4494-A868-3E761A10EB56}"/>
              </a:ext>
            </a:extLst>
          </p:cNvPr>
          <p:cNvPicPr/>
          <p:nvPr/>
        </p:nvPicPr>
        <p:blipFill>
          <a:blip r:embed="rId5" cstate="print"/>
          <a:stretch>
            <a:fillRect/>
          </a:stretch>
        </p:blipFill>
        <p:spPr>
          <a:xfrm>
            <a:off x="6009997" y="3505200"/>
            <a:ext cx="685800" cy="685799"/>
          </a:xfrm>
          <a:prstGeom prst="rect">
            <a:avLst/>
          </a:prstGeom>
        </p:spPr>
      </p:pic>
      <p:pic>
        <p:nvPicPr>
          <p:cNvPr id="15" name="object 11">
            <a:extLst>
              <a:ext uri="{FF2B5EF4-FFF2-40B4-BE49-F238E27FC236}">
                <a16:creationId xmlns:a16="http://schemas.microsoft.com/office/drawing/2014/main" id="{F30D50C8-0F77-4E04-B4ED-2E8589E1DA05}"/>
              </a:ext>
            </a:extLst>
          </p:cNvPr>
          <p:cNvPicPr/>
          <p:nvPr/>
        </p:nvPicPr>
        <p:blipFill>
          <a:blip r:embed="rId6" cstate="print"/>
          <a:stretch>
            <a:fillRect/>
          </a:stretch>
        </p:blipFill>
        <p:spPr>
          <a:xfrm>
            <a:off x="6033738" y="4435351"/>
            <a:ext cx="685800" cy="684276"/>
          </a:xfrm>
          <a:prstGeom prst="rect">
            <a:avLst/>
          </a:prstGeom>
        </p:spPr>
      </p:pic>
      <p:pic>
        <p:nvPicPr>
          <p:cNvPr id="26" name="Picture 25">
            <a:extLst>
              <a:ext uri="{FF2B5EF4-FFF2-40B4-BE49-F238E27FC236}">
                <a16:creationId xmlns:a16="http://schemas.microsoft.com/office/drawing/2014/main" id="{91A47A86-DD0A-4B4E-AC87-1D6A7030DCAB}"/>
              </a:ext>
            </a:extLst>
          </p:cNvPr>
          <p:cNvPicPr>
            <a:picLocks noChangeAspect="1"/>
          </p:cNvPicPr>
          <p:nvPr/>
        </p:nvPicPr>
        <p:blipFill>
          <a:blip r:embed="rId7"/>
          <a:stretch>
            <a:fillRect/>
          </a:stretch>
        </p:blipFill>
        <p:spPr>
          <a:xfrm>
            <a:off x="388225" y="-6730"/>
            <a:ext cx="4793375" cy="6288812"/>
          </a:xfrm>
          <a:prstGeom prst="rect">
            <a:avLst/>
          </a:prstGeom>
        </p:spPr>
      </p:pic>
    </p:spTree>
    <p:extLst>
      <p:ext uri="{BB962C8B-B14F-4D97-AF65-F5344CB8AC3E}">
        <p14:creationId xmlns:p14="http://schemas.microsoft.com/office/powerpoint/2010/main" val="1700507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97669C0B-FE11-4608-958C-C38FE631F1BC}"/>
              </a:ext>
            </a:extLst>
          </p:cNvPr>
          <p:cNvGraphicFramePr/>
          <p:nvPr>
            <p:extLst>
              <p:ext uri="{D42A27DB-BD31-4B8C-83A1-F6EECF244321}">
                <p14:modId xmlns:p14="http://schemas.microsoft.com/office/powerpoint/2010/main" val="4161221052"/>
              </p:ext>
            </p:extLst>
          </p:nvPr>
        </p:nvGraphicFramePr>
        <p:xfrm>
          <a:off x="-2133600" y="152400"/>
          <a:ext cx="8961681" cy="3740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68528F1F-4FA4-4F90-B644-3FFEFD6B43A7}"/>
              </a:ext>
            </a:extLst>
          </p:cNvPr>
          <p:cNvSpPr txBox="1"/>
          <p:nvPr/>
        </p:nvSpPr>
        <p:spPr>
          <a:xfrm>
            <a:off x="8180396" y="5128195"/>
            <a:ext cx="2209800" cy="584775"/>
          </a:xfrm>
          <a:prstGeom prst="rect">
            <a:avLst/>
          </a:prstGeom>
          <a:noFill/>
        </p:spPr>
        <p:txBody>
          <a:bodyPr wrap="square" rtlCol="0">
            <a:spAutoFit/>
          </a:bodyPr>
          <a:lstStyle/>
          <a:p>
            <a:pPr algn="ctr"/>
            <a:r>
              <a:rPr lang="en-US" sz="3200">
                <a:cs typeface="Arial" panose="020B0604020202020204" pitchFamily="34" charset="0"/>
              </a:rPr>
              <a:t>ICRB Staff</a:t>
            </a:r>
          </a:p>
        </p:txBody>
      </p:sp>
      <p:sp>
        <p:nvSpPr>
          <p:cNvPr id="11" name="TextBox 10">
            <a:extLst>
              <a:ext uri="{FF2B5EF4-FFF2-40B4-BE49-F238E27FC236}">
                <a16:creationId xmlns:a16="http://schemas.microsoft.com/office/drawing/2014/main" id="{88F48CC7-5E36-4C72-BE90-8121545686D4}"/>
              </a:ext>
            </a:extLst>
          </p:cNvPr>
          <p:cNvSpPr txBox="1"/>
          <p:nvPr/>
        </p:nvSpPr>
        <p:spPr>
          <a:xfrm>
            <a:off x="5105400" y="5712970"/>
            <a:ext cx="8534400" cy="400110"/>
          </a:xfrm>
          <a:prstGeom prst="rect">
            <a:avLst/>
          </a:prstGeom>
          <a:noFill/>
        </p:spPr>
        <p:txBody>
          <a:bodyPr wrap="square" rtlCol="0">
            <a:spAutoFit/>
          </a:bodyPr>
          <a:lstStyle/>
          <a:p>
            <a:pPr algn="ctr"/>
            <a:r>
              <a:rPr lang="en-US" sz="2000" b="1" i="1">
                <a:latin typeface="Gabriola" panose="04040605051002020D02" pitchFamily="82" charset="0"/>
                <a:cs typeface="Arabic Typesetting" panose="03020402040406030203" pitchFamily="66" charset="-78"/>
              </a:rPr>
              <a:t>The greatest asset of a company is its people</a:t>
            </a:r>
            <a:r>
              <a:rPr lang="en-US" sz="2000" b="1" i="1">
                <a:solidFill>
                  <a:schemeClr val="bg1"/>
                </a:solidFill>
                <a:latin typeface="Gabriola" panose="04040605051002020D02" pitchFamily="82" charset="0"/>
                <a:cs typeface="Arabic Typesetting" panose="03020402040406030203" pitchFamily="66" charset="-78"/>
              </a:rPr>
              <a:t>.</a:t>
            </a:r>
          </a:p>
        </p:txBody>
      </p:sp>
      <p:sp>
        <p:nvSpPr>
          <p:cNvPr id="4" name="Slide Number Placeholder 3">
            <a:extLst>
              <a:ext uri="{FF2B5EF4-FFF2-40B4-BE49-F238E27FC236}">
                <a16:creationId xmlns:a16="http://schemas.microsoft.com/office/drawing/2014/main" id="{6D2BA627-55BA-4C44-8BE7-50EE1D73A904}"/>
              </a:ext>
            </a:extLst>
          </p:cNvPr>
          <p:cNvSpPr>
            <a:spLocks noGrp="1"/>
          </p:cNvSpPr>
          <p:nvPr>
            <p:ph type="sldNum" sz="quarter" idx="12"/>
          </p:nvPr>
        </p:nvSpPr>
        <p:spPr/>
        <p:txBody>
          <a:bodyPr/>
          <a:lstStyle/>
          <a:p>
            <a:pPr marL="38100">
              <a:lnSpc>
                <a:spcPts val="1240"/>
              </a:lnSpc>
            </a:pPr>
            <a:fld id="{81D60167-4931-47E6-BA6A-407CBD079E47}" type="slidenum">
              <a:rPr lang="en-US" smtClean="0"/>
              <a:t>7</a:t>
            </a:fld>
            <a:endParaRPr lang="en-US"/>
          </a:p>
        </p:txBody>
      </p:sp>
    </p:spTree>
    <p:extLst>
      <p:ext uri="{BB962C8B-B14F-4D97-AF65-F5344CB8AC3E}">
        <p14:creationId xmlns:p14="http://schemas.microsoft.com/office/powerpoint/2010/main" val="2299829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5027" y="1550034"/>
            <a:ext cx="3642360" cy="1821011"/>
          </a:xfrm>
          <a:prstGeom prst="rect">
            <a:avLst/>
          </a:prstGeom>
        </p:spPr>
        <p:txBody>
          <a:bodyPr vert="horz" wrap="square" lIns="0" tIns="88900" rIns="0" bIns="0" rtlCol="0">
            <a:spAutoFit/>
          </a:bodyPr>
          <a:lstStyle/>
          <a:p>
            <a:pPr marL="12700" marR="5080">
              <a:lnSpc>
                <a:spcPts val="4500"/>
              </a:lnSpc>
              <a:spcBef>
                <a:spcPts val="700"/>
              </a:spcBef>
            </a:pPr>
            <a:r>
              <a:rPr sz="4200" b="1" spc="5">
                <a:solidFill>
                  <a:srgbClr val="FFFFFF"/>
                </a:solidFill>
                <a:latin typeface="Calibri"/>
                <a:cs typeface="Calibri"/>
              </a:rPr>
              <a:t>INDIANA</a:t>
            </a:r>
            <a:r>
              <a:rPr sz="4200" b="1" spc="-50">
                <a:solidFill>
                  <a:srgbClr val="FFFFFF"/>
                </a:solidFill>
                <a:latin typeface="Calibri"/>
                <a:cs typeface="Calibri"/>
              </a:rPr>
              <a:t> </a:t>
            </a:r>
            <a:r>
              <a:rPr lang="en-US" sz="4200" b="1" spc="5">
                <a:solidFill>
                  <a:srgbClr val="FFFFFF"/>
                </a:solidFill>
                <a:latin typeface="Calibri"/>
                <a:cs typeface="Calibri"/>
              </a:rPr>
              <a:t>INSURANCE</a:t>
            </a:r>
            <a:r>
              <a:rPr sz="4200" b="1" spc="5">
                <a:solidFill>
                  <a:srgbClr val="FFFFFF"/>
                </a:solidFill>
                <a:latin typeface="Calibri"/>
                <a:cs typeface="Calibri"/>
              </a:rPr>
              <a:t> </a:t>
            </a:r>
            <a:r>
              <a:rPr sz="4200" b="1" spc="-935">
                <a:solidFill>
                  <a:srgbClr val="FFFFFF"/>
                </a:solidFill>
                <a:latin typeface="Calibri"/>
                <a:cs typeface="Calibri"/>
              </a:rPr>
              <a:t> </a:t>
            </a:r>
            <a:r>
              <a:rPr sz="4200" b="1" spc="5">
                <a:solidFill>
                  <a:srgbClr val="FFFFFF"/>
                </a:solidFill>
                <a:latin typeface="Calibri"/>
                <a:cs typeface="Calibri"/>
              </a:rPr>
              <a:t>MARKET</a:t>
            </a:r>
            <a:endParaRPr sz="4200">
              <a:latin typeface="Calibri"/>
              <a:cs typeface="Calibri"/>
            </a:endParaRPr>
          </a:p>
        </p:txBody>
      </p:sp>
      <p:sp>
        <p:nvSpPr>
          <p:cNvPr id="3" name="object 3"/>
          <p:cNvSpPr txBox="1"/>
          <p:nvPr/>
        </p:nvSpPr>
        <p:spPr>
          <a:xfrm>
            <a:off x="2743200" y="3810000"/>
            <a:ext cx="3200400" cy="2224327"/>
          </a:xfrm>
          <a:prstGeom prst="rect">
            <a:avLst/>
          </a:prstGeom>
        </p:spPr>
        <p:txBody>
          <a:bodyPr vert="horz" wrap="square" lIns="0" tIns="12700" rIns="0" bIns="0" rtlCol="0">
            <a:spAutoFit/>
          </a:bodyPr>
          <a:lstStyle/>
          <a:p>
            <a:pPr marL="12700" marR="5080">
              <a:lnSpc>
                <a:spcPct val="131200"/>
              </a:lnSpc>
              <a:spcBef>
                <a:spcPts val="100"/>
              </a:spcBef>
            </a:pPr>
            <a:r>
              <a:rPr lang="en-US" spc="20">
                <a:latin typeface="Calibri"/>
                <a:cs typeface="Calibri"/>
              </a:rPr>
              <a:t>LABOR MARKET OVERVIEW</a:t>
            </a:r>
            <a:endParaRPr lang="en-US" sz="1800" spc="20">
              <a:latin typeface="Calibri"/>
              <a:cs typeface="Calibri"/>
            </a:endParaRPr>
          </a:p>
          <a:p>
            <a:pPr marL="12700" marR="5080">
              <a:lnSpc>
                <a:spcPct val="131200"/>
              </a:lnSpc>
              <a:spcBef>
                <a:spcPts val="100"/>
              </a:spcBef>
            </a:pPr>
            <a:r>
              <a:rPr lang="en-US" spc="20">
                <a:latin typeface="Calibri"/>
                <a:cs typeface="Calibri"/>
              </a:rPr>
              <a:t>PREMIUM</a:t>
            </a:r>
          </a:p>
          <a:p>
            <a:pPr marL="12700" marR="5080">
              <a:lnSpc>
                <a:spcPct val="131200"/>
              </a:lnSpc>
              <a:spcBef>
                <a:spcPts val="100"/>
              </a:spcBef>
            </a:pPr>
            <a:r>
              <a:rPr lang="en-US" sz="1800" spc="20">
                <a:latin typeface="Calibri"/>
                <a:cs typeface="Calibri"/>
              </a:rPr>
              <a:t>COMBINED RATIOS</a:t>
            </a:r>
          </a:p>
          <a:p>
            <a:pPr marL="12700" marR="5080">
              <a:lnSpc>
                <a:spcPct val="131200"/>
              </a:lnSpc>
              <a:spcBef>
                <a:spcPts val="100"/>
              </a:spcBef>
            </a:pPr>
            <a:r>
              <a:rPr lang="en-US" spc="20">
                <a:latin typeface="Calibri"/>
                <a:cs typeface="Calibri"/>
              </a:rPr>
              <a:t>VOLUNTARY &amp; ASSIGNED RISK</a:t>
            </a:r>
          </a:p>
          <a:p>
            <a:pPr marL="12700" marR="5080">
              <a:lnSpc>
                <a:spcPct val="131200"/>
              </a:lnSpc>
              <a:spcBef>
                <a:spcPts val="100"/>
              </a:spcBef>
            </a:pPr>
            <a:r>
              <a:rPr lang="en-US" spc="20">
                <a:latin typeface="Calibri"/>
                <a:cs typeface="Calibri"/>
              </a:rPr>
              <a:t>COVID-19</a:t>
            </a:r>
            <a:endParaRPr lang="en-US" sz="1800" spc="20">
              <a:latin typeface="Calibri"/>
              <a:cs typeface="Calibri"/>
            </a:endParaRPr>
          </a:p>
          <a:p>
            <a:pPr marL="12700" marR="5080">
              <a:lnSpc>
                <a:spcPct val="131200"/>
              </a:lnSpc>
              <a:spcBef>
                <a:spcPts val="100"/>
              </a:spcBef>
            </a:pPr>
            <a:endParaRPr sz="1800">
              <a:latin typeface="Calibri"/>
              <a:cs typeface="Calibri"/>
            </a:endParaRPr>
          </a:p>
        </p:txBody>
      </p:sp>
      <p:pic>
        <p:nvPicPr>
          <p:cNvPr id="1030" name="Picture 6" descr="Pin on Favorite Places &amp;amp; Spaces">
            <a:extLst>
              <a:ext uri="{FF2B5EF4-FFF2-40B4-BE49-F238E27FC236}">
                <a16:creationId xmlns:a16="http://schemas.microsoft.com/office/drawing/2014/main" id="{112E9D99-B4AB-491A-9DD0-1F855BA4E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914400"/>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756310" y="268339"/>
            <a:ext cx="5107305" cy="1120820"/>
          </a:xfrm>
          <a:prstGeom prst="rect">
            <a:avLst/>
          </a:prstGeom>
        </p:spPr>
        <p:txBody>
          <a:bodyPr vert="horz" wrap="square" lIns="0" tIns="12700" rIns="0" bIns="0" rtlCol="0">
            <a:spAutoFit/>
          </a:bodyPr>
          <a:lstStyle/>
          <a:p>
            <a:pPr marL="12700">
              <a:lnSpc>
                <a:spcPct val="100000"/>
              </a:lnSpc>
              <a:spcBef>
                <a:spcPts val="100"/>
              </a:spcBef>
            </a:pPr>
            <a:r>
              <a:rPr sz="3600" spc="-30">
                <a:solidFill>
                  <a:srgbClr val="273B46"/>
                </a:solidFill>
                <a:latin typeface="Calibri"/>
                <a:cs typeface="Calibri"/>
              </a:rPr>
              <a:t>Indiana’s</a:t>
            </a:r>
            <a:r>
              <a:rPr sz="3600" spc="-35">
                <a:solidFill>
                  <a:srgbClr val="273B46"/>
                </a:solidFill>
                <a:latin typeface="Calibri"/>
                <a:cs typeface="Calibri"/>
              </a:rPr>
              <a:t> </a:t>
            </a:r>
            <a:r>
              <a:rPr lang="en-US" spc="-35">
                <a:solidFill>
                  <a:srgbClr val="273B46"/>
                </a:solidFill>
                <a:latin typeface="Calibri"/>
                <a:cs typeface="Calibri"/>
              </a:rPr>
              <a:t>Workers Compensation</a:t>
            </a:r>
            <a:r>
              <a:rPr sz="3600" spc="-35">
                <a:solidFill>
                  <a:srgbClr val="273B46"/>
                </a:solidFill>
                <a:latin typeface="Calibri"/>
                <a:cs typeface="Calibri"/>
              </a:rPr>
              <a:t> </a:t>
            </a:r>
            <a:r>
              <a:rPr sz="3600" spc="-30">
                <a:solidFill>
                  <a:srgbClr val="273B46"/>
                </a:solidFill>
                <a:latin typeface="Calibri"/>
                <a:cs typeface="Calibri"/>
              </a:rPr>
              <a:t>Market</a:t>
            </a:r>
            <a:endParaRPr sz="3600">
              <a:latin typeface="Calibri"/>
              <a:cs typeface="Calibri"/>
            </a:endParaRPr>
          </a:p>
        </p:txBody>
      </p:sp>
      <p:sp>
        <p:nvSpPr>
          <p:cNvPr id="2" name="Slide Number Placeholder 1">
            <a:extLst>
              <a:ext uri="{FF2B5EF4-FFF2-40B4-BE49-F238E27FC236}">
                <a16:creationId xmlns:a16="http://schemas.microsoft.com/office/drawing/2014/main" id="{AA12C372-DE69-4090-A42D-8A42B21B216E}"/>
              </a:ext>
            </a:extLst>
          </p:cNvPr>
          <p:cNvSpPr>
            <a:spLocks noGrp="1"/>
          </p:cNvSpPr>
          <p:nvPr>
            <p:ph type="sldNum" sz="quarter" idx="12"/>
          </p:nvPr>
        </p:nvSpPr>
        <p:spPr/>
        <p:txBody>
          <a:bodyPr/>
          <a:lstStyle/>
          <a:p>
            <a:pPr marL="38100">
              <a:lnSpc>
                <a:spcPts val="1240"/>
              </a:lnSpc>
            </a:pPr>
            <a:fld id="{81D60167-4931-47E6-BA6A-407CBD079E47}" type="slidenum">
              <a:rPr lang="en-US" smtClean="0"/>
              <a:t>9</a:t>
            </a:fld>
            <a:endParaRPr lang="en-US"/>
          </a:p>
        </p:txBody>
      </p:sp>
      <p:sp>
        <p:nvSpPr>
          <p:cNvPr id="9" name="TextBox 8">
            <a:extLst>
              <a:ext uri="{FF2B5EF4-FFF2-40B4-BE49-F238E27FC236}">
                <a16:creationId xmlns:a16="http://schemas.microsoft.com/office/drawing/2014/main" id="{647E8F16-6463-4565-B88B-34804B4F88C4}"/>
              </a:ext>
            </a:extLst>
          </p:cNvPr>
          <p:cNvSpPr txBox="1"/>
          <p:nvPr/>
        </p:nvSpPr>
        <p:spPr>
          <a:xfrm>
            <a:off x="5521832" y="5671810"/>
            <a:ext cx="5791200" cy="430887"/>
          </a:xfrm>
          <a:prstGeom prst="rect">
            <a:avLst/>
          </a:prstGeom>
          <a:noFill/>
        </p:spPr>
        <p:txBody>
          <a:bodyPr wrap="square" rtlCol="0">
            <a:spAutoFit/>
          </a:bodyPr>
          <a:lstStyle/>
          <a:p>
            <a:r>
              <a:rPr lang="en-US" sz="1100"/>
              <a:t>Source: NCCI’s Indiana Workers Compensation Outlook and Observations- October 2023</a:t>
            </a:r>
          </a:p>
        </p:txBody>
      </p:sp>
      <p:sp>
        <p:nvSpPr>
          <p:cNvPr id="5" name="TextBox 4">
            <a:extLst>
              <a:ext uri="{FF2B5EF4-FFF2-40B4-BE49-F238E27FC236}">
                <a16:creationId xmlns:a16="http://schemas.microsoft.com/office/drawing/2014/main" id="{F9554EC1-28C5-91FE-5C62-363B154BCF73}"/>
              </a:ext>
            </a:extLst>
          </p:cNvPr>
          <p:cNvSpPr txBox="1"/>
          <p:nvPr/>
        </p:nvSpPr>
        <p:spPr>
          <a:xfrm>
            <a:off x="1905000" y="1676400"/>
            <a:ext cx="7696200" cy="2629053"/>
          </a:xfrm>
          <a:prstGeom prst="rect">
            <a:avLst/>
          </a:prstGeom>
          <a:noFill/>
        </p:spPr>
        <p:txBody>
          <a:bodyPr wrap="square">
            <a:spAutoFit/>
          </a:bodyPr>
          <a:lstStyle/>
          <a:p>
            <a:pPr marL="63500" marR="0">
              <a:lnSpc>
                <a:spcPct val="115000"/>
              </a:lnSpc>
              <a:spcBef>
                <a:spcPts val="0"/>
              </a:spcBef>
              <a:spcAft>
                <a:spcPts val="0"/>
              </a:spcAft>
              <a:tabLst>
                <a:tab pos="520700" algn="l"/>
              </a:tabLst>
            </a:pPr>
            <a:r>
              <a:rPr lang="en-US" sz="3200">
                <a:effectLst/>
                <a:latin typeface="Wingdings" panose="05000000000000000000" pitchFamily="2" charset="2"/>
                <a:ea typeface="Wingdings" panose="05000000000000000000" pitchFamily="2" charset="2"/>
                <a:cs typeface="Wingdings" panose="05000000000000000000" pitchFamily="2" charset="2"/>
              </a:rPr>
              <a:t>§</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85">
                <a:effectLst/>
                <a:latin typeface="Calibri" panose="020F0502020204030204" pitchFamily="34" charset="0"/>
                <a:ea typeface="Calibri" panose="020F0502020204030204" pitchFamily="34" charset="0"/>
                <a:cs typeface="Calibri" panose="020F0502020204030204" pitchFamily="34" charset="0"/>
              </a:rPr>
              <a:t>W</a:t>
            </a:r>
            <a:r>
              <a:rPr lang="en-US" sz="1800" spc="-5">
                <a:effectLst/>
                <a:latin typeface="Calibri" panose="020F0502020204030204" pitchFamily="34" charset="0"/>
                <a:ea typeface="Calibri" panose="020F0502020204030204" pitchFamily="34" charset="0"/>
                <a:cs typeface="Calibri" panose="020F0502020204030204" pitchFamily="34" charset="0"/>
              </a:rPr>
              <a:t>ri</a:t>
            </a:r>
            <a:r>
              <a:rPr lang="en-US" sz="1800" spc="-40">
                <a:effectLst/>
                <a:latin typeface="Calibri" panose="020F0502020204030204" pitchFamily="34" charset="0"/>
                <a:ea typeface="Calibri" panose="020F0502020204030204" pitchFamily="34" charset="0"/>
                <a:cs typeface="Calibri" panose="020F0502020204030204" pitchFamily="34" charset="0"/>
              </a:rPr>
              <a:t>t</a:t>
            </a:r>
            <a:r>
              <a:rPr lang="en-US" sz="1800" spc="-25">
                <a:effectLst/>
                <a:latin typeface="Calibri" panose="020F0502020204030204" pitchFamily="34" charset="0"/>
                <a:ea typeface="Calibri" panose="020F0502020204030204" pitchFamily="34" charset="0"/>
                <a:cs typeface="Calibri" panose="020F0502020204030204" pitchFamily="34" charset="0"/>
              </a:rPr>
              <a:t>t</a:t>
            </a:r>
            <a:r>
              <a:rPr lang="en-US" sz="1800">
                <a:effectLst/>
                <a:latin typeface="Calibri" panose="020F0502020204030204" pitchFamily="34" charset="0"/>
                <a:ea typeface="Calibri" panose="020F0502020204030204" pitchFamily="34" charset="0"/>
                <a:cs typeface="Calibri" panose="020F0502020204030204" pitchFamily="34" charset="0"/>
              </a:rPr>
              <a:t>en</a:t>
            </a:r>
            <a:r>
              <a:rPr lang="en-US" sz="1800" spc="-80">
                <a:effectLst/>
                <a:latin typeface="Calibri" panose="020F0502020204030204" pitchFamily="34" charset="0"/>
                <a:ea typeface="Calibri" panose="020F0502020204030204" pitchFamily="34" charset="0"/>
                <a:cs typeface="Calibri" panose="020F0502020204030204" pitchFamily="34" charset="0"/>
              </a:rPr>
              <a:t> </a:t>
            </a:r>
            <a:r>
              <a:rPr lang="en-US" sz="1800" spc="-5">
                <a:effectLst/>
                <a:latin typeface="Calibri" panose="020F0502020204030204" pitchFamily="34" charset="0"/>
                <a:ea typeface="Calibri" panose="020F0502020204030204" pitchFamily="34" charset="0"/>
                <a:cs typeface="Calibri" panose="020F0502020204030204" pitchFamily="34" charset="0"/>
              </a:rPr>
              <a:t>p</a:t>
            </a:r>
            <a:r>
              <a:rPr lang="en-US" sz="1800" spc="-40">
                <a:effectLst/>
                <a:latin typeface="Calibri" panose="020F0502020204030204" pitchFamily="34" charset="0"/>
                <a:ea typeface="Calibri" panose="020F0502020204030204" pitchFamily="34" charset="0"/>
                <a:cs typeface="Calibri" panose="020F0502020204030204" pitchFamily="34" charset="0"/>
              </a:rPr>
              <a:t>r</a:t>
            </a:r>
            <a:r>
              <a:rPr lang="en-US" sz="1800">
                <a:effectLst/>
                <a:latin typeface="Calibri" panose="020F0502020204030204" pitchFamily="34" charset="0"/>
                <a:ea typeface="Calibri" panose="020F0502020204030204" pitchFamily="34" charset="0"/>
                <a:cs typeface="Calibri" panose="020F0502020204030204" pitchFamily="34" charset="0"/>
              </a:rPr>
              <a:t>em</a:t>
            </a:r>
            <a:r>
              <a:rPr lang="en-US" sz="1800" spc="-5">
                <a:effectLst/>
                <a:latin typeface="Calibri" panose="020F0502020204030204" pitchFamily="34" charset="0"/>
                <a:ea typeface="Calibri" panose="020F0502020204030204" pitchFamily="34" charset="0"/>
                <a:cs typeface="Calibri" panose="020F0502020204030204" pitchFamily="34" charset="0"/>
              </a:rPr>
              <a:t>iu</a:t>
            </a:r>
            <a:r>
              <a:rPr lang="en-US" sz="1800">
                <a:effectLst/>
                <a:latin typeface="Calibri" panose="020F0502020204030204" pitchFamily="34" charset="0"/>
                <a:ea typeface="Calibri" panose="020F0502020204030204" pitchFamily="34" charset="0"/>
                <a:cs typeface="Calibri" panose="020F0502020204030204" pitchFamily="34" charset="0"/>
              </a:rPr>
              <a:t>m</a:t>
            </a:r>
            <a:r>
              <a:rPr lang="en-US" sz="1800" spc="-65">
                <a:effectLst/>
                <a:latin typeface="Calibri" panose="020F0502020204030204" pitchFamily="34" charset="0"/>
                <a:ea typeface="Calibri" panose="020F0502020204030204" pitchFamily="34" charset="0"/>
                <a:cs typeface="Calibri" panose="020F0502020204030204" pitchFamily="34" charset="0"/>
              </a:rPr>
              <a:t> </a:t>
            </a:r>
            <a:r>
              <a:rPr lang="en-US" sz="1800" spc="-25">
                <a:effectLst/>
                <a:latin typeface="Calibri" panose="020F0502020204030204" pitchFamily="34" charset="0"/>
                <a:ea typeface="Calibri" panose="020F0502020204030204" pitchFamily="34" charset="0"/>
                <a:cs typeface="Calibri" panose="020F0502020204030204" pitchFamily="34" charset="0"/>
              </a:rPr>
              <a:t>v</a:t>
            </a:r>
            <a:r>
              <a:rPr lang="en-US" sz="1800">
                <a:effectLst/>
                <a:latin typeface="Calibri" panose="020F0502020204030204" pitchFamily="34" charset="0"/>
                <a:ea typeface="Calibri" panose="020F0502020204030204" pitchFamily="34" charset="0"/>
                <a:cs typeface="Calibri" panose="020F0502020204030204" pitchFamily="34" charset="0"/>
              </a:rPr>
              <a:t>o</a:t>
            </a:r>
            <a:r>
              <a:rPr lang="en-US" sz="1800" spc="-5">
                <a:effectLst/>
                <a:latin typeface="Calibri" panose="020F0502020204030204" pitchFamily="34" charset="0"/>
                <a:ea typeface="Calibri" panose="020F0502020204030204" pitchFamily="34" charset="0"/>
                <a:cs typeface="Calibri" panose="020F0502020204030204" pitchFamily="34" charset="0"/>
              </a:rPr>
              <a:t>lu</a:t>
            </a:r>
            <a:r>
              <a:rPr lang="en-US" sz="1800">
                <a:effectLst/>
                <a:latin typeface="Calibri" panose="020F0502020204030204" pitchFamily="34" charset="0"/>
                <a:ea typeface="Calibri" panose="020F0502020204030204" pitchFamily="34" charset="0"/>
                <a:cs typeface="Calibri" panose="020F0502020204030204" pitchFamily="34" charset="0"/>
              </a:rPr>
              <a:t>me</a:t>
            </a:r>
            <a:r>
              <a:rPr lang="en-US" sz="1800" spc="-70">
                <a:effectLst/>
                <a:latin typeface="Calibri" panose="020F0502020204030204" pitchFamily="34" charset="0"/>
                <a:ea typeface="Calibri" panose="020F0502020204030204" pitchFamily="34" charset="0"/>
                <a:cs typeface="Calibri" panose="020F0502020204030204" pitchFamily="34" charset="0"/>
              </a:rPr>
              <a:t> </a:t>
            </a:r>
            <a:r>
              <a:rPr lang="en-US" sz="1800" spc="-5">
                <a:effectLst/>
                <a:latin typeface="Calibri" panose="020F0502020204030204" pitchFamily="34" charset="0"/>
                <a:ea typeface="Calibri" panose="020F0502020204030204" pitchFamily="34" charset="0"/>
                <a:cs typeface="Calibri" panose="020F0502020204030204" pitchFamily="34" charset="0"/>
              </a:rPr>
              <a:t>in</a:t>
            </a:r>
            <a:r>
              <a:rPr lang="en-US" sz="1800" spc="5">
                <a:effectLst/>
                <a:latin typeface="Calibri" panose="020F0502020204030204" pitchFamily="34" charset="0"/>
                <a:ea typeface="Calibri" panose="020F0502020204030204" pitchFamily="34" charset="0"/>
                <a:cs typeface="Calibri" panose="020F0502020204030204" pitchFamily="34" charset="0"/>
              </a:rPr>
              <a:t>c</a:t>
            </a:r>
            <a:r>
              <a:rPr lang="en-US" sz="1800" spc="-40">
                <a:effectLst/>
                <a:latin typeface="Calibri" panose="020F0502020204030204" pitchFamily="34" charset="0"/>
                <a:ea typeface="Calibri" panose="020F0502020204030204" pitchFamily="34" charset="0"/>
                <a:cs typeface="Calibri" panose="020F0502020204030204" pitchFamily="34" charset="0"/>
              </a:rPr>
              <a:t>r</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5">
                <a:effectLst/>
                <a:latin typeface="Calibri" panose="020F0502020204030204" pitchFamily="34" charset="0"/>
                <a:ea typeface="Calibri" panose="020F0502020204030204" pitchFamily="34" charset="0"/>
                <a:cs typeface="Calibri" panose="020F0502020204030204" pitchFamily="34" charset="0"/>
              </a:rPr>
              <a:t>a</a:t>
            </a:r>
            <a:r>
              <a:rPr lang="en-US" sz="1800">
                <a:effectLst/>
                <a:latin typeface="Calibri" panose="020F0502020204030204" pitchFamily="34" charset="0"/>
                <a:ea typeface="Calibri" panose="020F0502020204030204" pitchFamily="34" charset="0"/>
                <a:cs typeface="Calibri" panose="020F0502020204030204" pitchFamily="34" charset="0"/>
              </a:rPr>
              <a:t>sed</a:t>
            </a:r>
            <a:r>
              <a:rPr lang="en-US" sz="1800" spc="-90">
                <a:effectLst/>
                <a:latin typeface="Calibri" panose="020F0502020204030204" pitchFamily="34" charset="0"/>
                <a:ea typeface="Calibri" panose="020F0502020204030204" pitchFamily="34" charset="0"/>
                <a:cs typeface="Calibri" panose="020F0502020204030204" pitchFamily="34" charset="0"/>
              </a:rPr>
              <a:t> </a:t>
            </a:r>
            <a:r>
              <a:rPr lang="en-US" spc="-90">
                <a:latin typeface="Calibri" panose="020F0502020204030204" pitchFamily="34" charset="0"/>
                <a:ea typeface="Calibri" panose="020F0502020204030204" pitchFamily="34" charset="0"/>
                <a:cs typeface="Calibri" panose="020F0502020204030204" pitchFamily="34" charset="0"/>
              </a:rPr>
              <a:t>by $65 Million</a:t>
            </a:r>
            <a:r>
              <a:rPr lang="en-US" sz="1800" spc="-70">
                <a:effectLst/>
                <a:latin typeface="Calibri" panose="020F0502020204030204" pitchFamily="34" charset="0"/>
                <a:ea typeface="Calibri" panose="020F0502020204030204" pitchFamily="34" charset="0"/>
                <a:cs typeface="Calibri" panose="020F0502020204030204" pitchFamily="34" charset="0"/>
              </a:rPr>
              <a:t> </a:t>
            </a:r>
            <a:r>
              <a:rPr lang="en-US" sz="1800" spc="-5">
                <a:effectLst/>
                <a:latin typeface="Calibri" panose="020F0502020204030204" pitchFamily="34" charset="0"/>
                <a:ea typeface="Calibri" panose="020F0502020204030204" pitchFamily="34" charset="0"/>
                <a:cs typeface="Calibri" panose="020F0502020204030204" pitchFamily="34" charset="0"/>
              </a:rPr>
              <a:t>i</a:t>
            </a:r>
            <a:r>
              <a:rPr lang="en-US" sz="1800">
                <a:effectLst/>
                <a:latin typeface="Calibri" panose="020F0502020204030204" pitchFamily="34" charset="0"/>
                <a:ea typeface="Calibri" panose="020F0502020204030204" pitchFamily="34" charset="0"/>
                <a:cs typeface="Calibri" panose="020F0502020204030204" pitchFamily="34" charset="0"/>
              </a:rPr>
              <a:t>n</a:t>
            </a:r>
            <a:r>
              <a:rPr lang="en-US" sz="1800" spc="-10">
                <a:effectLst/>
                <a:latin typeface="Calibri" panose="020F0502020204030204" pitchFamily="34" charset="0"/>
                <a:ea typeface="Calibri" panose="020F0502020204030204" pitchFamily="34" charset="0"/>
                <a:cs typeface="Calibri" panose="020F0502020204030204" pitchFamily="34" charset="0"/>
              </a:rPr>
              <a:t> </a:t>
            </a:r>
            <a:r>
              <a:rPr lang="en-US" sz="1800">
                <a:effectLst/>
                <a:latin typeface="Calibri" panose="020F0502020204030204" pitchFamily="34" charset="0"/>
                <a:ea typeface="Calibri" panose="020F0502020204030204" pitchFamily="34" charset="0"/>
                <a:cs typeface="Calibri" panose="020F0502020204030204" pitchFamily="34" charset="0"/>
              </a:rPr>
              <a:t>t</a:t>
            </a:r>
            <a:r>
              <a:rPr lang="en-US" sz="1800" spc="-5">
                <a:effectLst/>
                <a:latin typeface="Calibri" panose="020F0502020204030204" pitchFamily="34" charset="0"/>
                <a:ea typeface="Calibri" panose="020F0502020204030204" pitchFamily="34" charset="0"/>
                <a:cs typeface="Calibri" panose="020F0502020204030204" pitchFamily="34" charset="0"/>
              </a:rPr>
              <a:t>h</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25">
                <a:effectLst/>
                <a:latin typeface="Calibri" panose="020F0502020204030204" pitchFamily="34" charset="0"/>
                <a:ea typeface="Calibri" panose="020F0502020204030204" pitchFamily="34" charset="0"/>
                <a:cs typeface="Calibri" panose="020F0502020204030204" pitchFamily="34" charset="0"/>
              </a:rPr>
              <a:t> </a:t>
            </a:r>
            <a:r>
              <a:rPr lang="en-US" sz="1800" spc="-5">
                <a:effectLst/>
                <a:latin typeface="Calibri" panose="020F0502020204030204" pitchFamily="34" charset="0"/>
                <a:ea typeface="Calibri" panose="020F0502020204030204" pitchFamily="34" charset="0"/>
                <a:cs typeface="Calibri" panose="020F0502020204030204" pitchFamily="34" charset="0"/>
              </a:rPr>
              <a:t>l</a:t>
            </a:r>
            <a:r>
              <a:rPr lang="en-US" sz="1800" spc="-20">
                <a:effectLst/>
                <a:latin typeface="Calibri" panose="020F0502020204030204" pitchFamily="34" charset="0"/>
                <a:ea typeface="Calibri" panose="020F0502020204030204" pitchFamily="34" charset="0"/>
                <a:cs typeface="Calibri" panose="020F0502020204030204" pitchFamily="34" charset="0"/>
              </a:rPr>
              <a:t>a</a:t>
            </a:r>
            <a:r>
              <a:rPr lang="en-US" sz="1800" spc="-25">
                <a:effectLst/>
                <a:latin typeface="Calibri" panose="020F0502020204030204" pitchFamily="34" charset="0"/>
                <a:ea typeface="Calibri" panose="020F0502020204030204" pitchFamily="34" charset="0"/>
                <a:cs typeface="Calibri" panose="020F0502020204030204" pitchFamily="34" charset="0"/>
              </a:rPr>
              <a:t>t</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40">
                <a:effectLst/>
                <a:latin typeface="Calibri" panose="020F0502020204030204" pitchFamily="34" charset="0"/>
                <a:ea typeface="Calibri" panose="020F0502020204030204" pitchFamily="34" charset="0"/>
                <a:cs typeface="Calibri" panose="020F0502020204030204" pitchFamily="34" charset="0"/>
              </a:rPr>
              <a:t>s</a:t>
            </a:r>
            <a:r>
              <a:rPr lang="en-US" sz="1800">
                <a:effectLst/>
                <a:latin typeface="Calibri" panose="020F0502020204030204" pitchFamily="34" charset="0"/>
                <a:ea typeface="Calibri" panose="020F0502020204030204" pitchFamily="34" charset="0"/>
                <a:cs typeface="Calibri" panose="020F0502020204030204" pitchFamily="34" charset="0"/>
              </a:rPr>
              <a:t>t</a:t>
            </a:r>
            <a:r>
              <a:rPr lang="en-US" sz="1800" spc="-65">
                <a:effectLst/>
                <a:latin typeface="Calibri" panose="020F0502020204030204" pitchFamily="34" charset="0"/>
                <a:ea typeface="Calibri" panose="020F0502020204030204" pitchFamily="34" charset="0"/>
                <a:cs typeface="Calibri" panose="020F0502020204030204" pitchFamily="34" charset="0"/>
              </a:rPr>
              <a:t> </a:t>
            </a:r>
            <a:r>
              <a:rPr lang="en-US" sz="1800" spc="-40">
                <a:effectLst/>
                <a:latin typeface="Calibri" panose="020F0502020204030204" pitchFamily="34" charset="0"/>
                <a:ea typeface="Calibri" panose="020F0502020204030204" pitchFamily="34" charset="0"/>
                <a:cs typeface="Calibri" panose="020F0502020204030204" pitchFamily="34" charset="0"/>
              </a:rPr>
              <a:t>y</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5">
                <a:effectLst/>
                <a:latin typeface="Calibri" panose="020F0502020204030204" pitchFamily="34" charset="0"/>
                <a:ea typeface="Calibri" panose="020F0502020204030204" pitchFamily="34" charset="0"/>
                <a:cs typeface="Calibri" panose="020F0502020204030204" pitchFamily="34" charset="0"/>
              </a:rPr>
              <a:t>a</a:t>
            </a:r>
            <a:r>
              <a:rPr lang="en-US" sz="1800">
                <a:effectLst/>
                <a:latin typeface="Calibri" panose="020F0502020204030204" pitchFamily="34" charset="0"/>
                <a:ea typeface="Calibri" panose="020F0502020204030204" pitchFamily="34" charset="0"/>
                <a:cs typeface="Calibri" panose="020F0502020204030204" pitchFamily="34" charset="0"/>
              </a:rPr>
              <a:t>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900"/>
              </a:lnSpc>
              <a:spcBef>
                <a:spcPts val="3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63500" marR="0">
              <a:lnSpc>
                <a:spcPct val="115000"/>
              </a:lnSpc>
              <a:spcBef>
                <a:spcPts val="0"/>
              </a:spcBef>
              <a:spcAft>
                <a:spcPts val="0"/>
              </a:spcAft>
              <a:tabLst>
                <a:tab pos="520700" algn="l"/>
              </a:tabLst>
            </a:pPr>
            <a:r>
              <a:rPr lang="en-US" sz="3200">
                <a:effectLst/>
                <a:latin typeface="Wingdings" panose="05000000000000000000" pitchFamily="2" charset="2"/>
                <a:ea typeface="Wingdings" panose="05000000000000000000" pitchFamily="2" charset="2"/>
                <a:cs typeface="Wingdings" panose="05000000000000000000" pitchFamily="2" charset="2"/>
              </a:rPr>
              <a:t>§</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Calibri" panose="020F0502020204030204" pitchFamily="34" charset="0"/>
                <a:cs typeface="Calibri" panose="020F0502020204030204" pitchFamily="34" charset="0"/>
              </a:rPr>
              <a:t>A</a:t>
            </a:r>
            <a:r>
              <a:rPr lang="en-US" sz="1800" spc="5">
                <a:effectLst/>
                <a:latin typeface="Calibri" panose="020F0502020204030204" pitchFamily="34" charset="0"/>
                <a:ea typeface="Calibri" panose="020F0502020204030204" pitchFamily="34" charset="0"/>
                <a:cs typeface="Calibri" panose="020F0502020204030204" pitchFamily="34" charset="0"/>
              </a:rPr>
              <a:t>cc</a:t>
            </a:r>
            <a:r>
              <a:rPr lang="en-US" sz="1800" spc="-5">
                <a:effectLst/>
                <a:latin typeface="Calibri" panose="020F0502020204030204" pitchFamily="34" charset="0"/>
                <a:ea typeface="Calibri" panose="020F0502020204030204" pitchFamily="34" charset="0"/>
                <a:cs typeface="Calibri" panose="020F0502020204030204" pitchFamily="34" charset="0"/>
              </a:rPr>
              <a:t>id</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30">
                <a:effectLst/>
                <a:latin typeface="Calibri" panose="020F0502020204030204" pitchFamily="34" charset="0"/>
                <a:ea typeface="Calibri" panose="020F0502020204030204" pitchFamily="34" charset="0"/>
                <a:cs typeface="Calibri" panose="020F0502020204030204" pitchFamily="34" charset="0"/>
              </a:rPr>
              <a:t>n</a:t>
            </a:r>
            <a:r>
              <a:rPr lang="en-US" sz="1800">
                <a:effectLst/>
                <a:latin typeface="Calibri" panose="020F0502020204030204" pitchFamily="34" charset="0"/>
                <a:ea typeface="Calibri" panose="020F0502020204030204" pitchFamily="34" charset="0"/>
                <a:cs typeface="Calibri" panose="020F0502020204030204" pitchFamily="34" charset="0"/>
              </a:rPr>
              <a:t>t</a:t>
            </a:r>
            <a:r>
              <a:rPr lang="en-US" sz="1800" spc="-75">
                <a:effectLst/>
                <a:latin typeface="Calibri" panose="020F0502020204030204" pitchFamily="34" charset="0"/>
                <a:ea typeface="Calibri" panose="020F0502020204030204" pitchFamily="34" charset="0"/>
                <a:cs typeface="Calibri" panose="020F0502020204030204" pitchFamily="34" charset="0"/>
              </a:rPr>
              <a:t> </a:t>
            </a:r>
            <a:r>
              <a:rPr lang="en-US" sz="1800" spc="-40">
                <a:effectLst/>
                <a:latin typeface="Calibri" panose="020F0502020204030204" pitchFamily="34" charset="0"/>
                <a:ea typeface="Calibri" panose="020F0502020204030204" pitchFamily="34" charset="0"/>
                <a:cs typeface="Calibri" panose="020F0502020204030204" pitchFamily="34" charset="0"/>
              </a:rPr>
              <a:t>y</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5">
                <a:effectLst/>
                <a:latin typeface="Calibri" panose="020F0502020204030204" pitchFamily="34" charset="0"/>
                <a:ea typeface="Calibri" panose="020F0502020204030204" pitchFamily="34" charset="0"/>
                <a:cs typeface="Calibri" panose="020F0502020204030204" pitchFamily="34" charset="0"/>
              </a:rPr>
              <a:t>a</a:t>
            </a:r>
            <a:r>
              <a:rPr lang="en-US" sz="1800">
                <a:effectLst/>
                <a:latin typeface="Calibri" panose="020F0502020204030204" pitchFamily="34" charset="0"/>
                <a:ea typeface="Calibri" panose="020F0502020204030204" pitchFamily="34" charset="0"/>
                <a:cs typeface="Calibri" panose="020F0502020204030204" pitchFamily="34" charset="0"/>
              </a:rPr>
              <a:t>r</a:t>
            </a:r>
            <a:r>
              <a:rPr lang="en-US" sz="1800" spc="-50">
                <a:effectLst/>
                <a:latin typeface="Calibri" panose="020F0502020204030204" pitchFamily="34" charset="0"/>
                <a:ea typeface="Calibri" panose="020F0502020204030204" pitchFamily="34" charset="0"/>
                <a:cs typeface="Calibri" panose="020F0502020204030204" pitchFamily="34" charset="0"/>
              </a:rPr>
              <a:t> </a:t>
            </a:r>
            <a:r>
              <a:rPr lang="en-US" sz="1800" spc="-20">
                <a:effectLst/>
                <a:latin typeface="Calibri" panose="020F0502020204030204" pitchFamily="34" charset="0"/>
                <a:ea typeface="Calibri" panose="020F0502020204030204" pitchFamily="34" charset="0"/>
                <a:cs typeface="Calibri" panose="020F0502020204030204" pitchFamily="34" charset="0"/>
              </a:rPr>
              <a:t>c</a:t>
            </a:r>
            <a:r>
              <a:rPr lang="en-US" sz="1800">
                <a:effectLst/>
                <a:latin typeface="Calibri" panose="020F0502020204030204" pitchFamily="34" charset="0"/>
                <a:ea typeface="Calibri" panose="020F0502020204030204" pitchFamily="34" charset="0"/>
                <a:cs typeface="Calibri" panose="020F0502020204030204" pitchFamily="34" charset="0"/>
              </a:rPr>
              <a:t>om</a:t>
            </a:r>
            <a:r>
              <a:rPr lang="en-US" sz="1800" spc="-5">
                <a:effectLst/>
                <a:latin typeface="Calibri" panose="020F0502020204030204" pitchFamily="34" charset="0"/>
                <a:ea typeface="Calibri" panose="020F0502020204030204" pitchFamily="34" charset="0"/>
                <a:cs typeface="Calibri" panose="020F0502020204030204" pitchFamily="34" charset="0"/>
              </a:rPr>
              <a:t>bin</a:t>
            </a:r>
            <a:r>
              <a:rPr lang="en-US" sz="1800">
                <a:effectLst/>
                <a:latin typeface="Calibri" panose="020F0502020204030204" pitchFamily="34" charset="0"/>
                <a:ea typeface="Calibri" panose="020F0502020204030204" pitchFamily="34" charset="0"/>
                <a:cs typeface="Calibri" panose="020F0502020204030204" pitchFamily="34" charset="0"/>
              </a:rPr>
              <a:t>ed</a:t>
            </a:r>
            <a:r>
              <a:rPr lang="en-US" sz="1800" spc="-80">
                <a:effectLst/>
                <a:latin typeface="Calibri" panose="020F0502020204030204" pitchFamily="34" charset="0"/>
                <a:ea typeface="Calibri" panose="020F0502020204030204" pitchFamily="34" charset="0"/>
                <a:cs typeface="Calibri" panose="020F0502020204030204" pitchFamily="34" charset="0"/>
              </a:rPr>
              <a:t> </a:t>
            </a:r>
            <a:r>
              <a:rPr lang="en-US" sz="1800" spc="-65">
                <a:effectLst/>
                <a:latin typeface="Calibri" panose="020F0502020204030204" pitchFamily="34" charset="0"/>
                <a:ea typeface="Calibri" panose="020F0502020204030204" pitchFamily="34" charset="0"/>
                <a:cs typeface="Calibri" panose="020F0502020204030204" pitchFamily="34" charset="0"/>
              </a:rPr>
              <a:t>r</a:t>
            </a:r>
            <a:r>
              <a:rPr lang="en-US" sz="1800" spc="-20">
                <a:effectLst/>
                <a:latin typeface="Calibri" panose="020F0502020204030204" pitchFamily="34" charset="0"/>
                <a:ea typeface="Calibri" panose="020F0502020204030204" pitchFamily="34" charset="0"/>
                <a:cs typeface="Calibri" panose="020F0502020204030204" pitchFamily="34" charset="0"/>
              </a:rPr>
              <a:t>a</a:t>
            </a:r>
            <a:r>
              <a:rPr lang="en-US" sz="1800">
                <a:effectLst/>
                <a:latin typeface="Calibri" panose="020F0502020204030204" pitchFamily="34" charset="0"/>
                <a:ea typeface="Calibri" panose="020F0502020204030204" pitchFamily="34" charset="0"/>
                <a:cs typeface="Calibri" panose="020F0502020204030204" pitchFamily="34" charset="0"/>
              </a:rPr>
              <a:t>t</a:t>
            </a:r>
            <a:r>
              <a:rPr lang="en-US" sz="1800" spc="-5">
                <a:effectLst/>
                <a:latin typeface="Calibri" panose="020F0502020204030204" pitchFamily="34" charset="0"/>
                <a:ea typeface="Calibri" panose="020F0502020204030204" pitchFamily="34" charset="0"/>
                <a:cs typeface="Calibri" panose="020F0502020204030204" pitchFamily="34" charset="0"/>
              </a:rPr>
              <a:t>i</a:t>
            </a:r>
            <a:r>
              <a:rPr lang="en-US" sz="1800">
                <a:effectLst/>
                <a:latin typeface="Calibri" panose="020F0502020204030204" pitchFamily="34" charset="0"/>
                <a:ea typeface="Calibri" panose="020F0502020204030204" pitchFamily="34" charset="0"/>
                <a:cs typeface="Calibri" panose="020F0502020204030204" pitchFamily="34" charset="0"/>
              </a:rPr>
              <a:t>os</a:t>
            </a:r>
            <a:r>
              <a:rPr lang="en-US" sz="1800" spc="-50">
                <a:effectLst/>
                <a:latin typeface="Calibri" panose="020F0502020204030204" pitchFamily="34" charset="0"/>
                <a:ea typeface="Calibri" panose="020F0502020204030204" pitchFamily="34" charset="0"/>
                <a:cs typeface="Calibri" panose="020F0502020204030204" pitchFamily="34" charset="0"/>
              </a:rPr>
              <a:t> </a:t>
            </a:r>
            <a:r>
              <a:rPr lang="en-US" sz="1800" spc="-20">
                <a:effectLst/>
                <a:latin typeface="Calibri" panose="020F0502020204030204" pitchFamily="34" charset="0"/>
                <a:ea typeface="Calibri" panose="020F0502020204030204" pitchFamily="34" charset="0"/>
                <a:cs typeface="Calibri" panose="020F0502020204030204" pitchFamily="34" charset="0"/>
              </a:rPr>
              <a:t>c</a:t>
            </a:r>
            <a:r>
              <a:rPr lang="en-US" sz="1800">
                <a:effectLst/>
                <a:latin typeface="Calibri" panose="020F0502020204030204" pitchFamily="34" charset="0"/>
                <a:ea typeface="Calibri" panose="020F0502020204030204" pitchFamily="34" charset="0"/>
                <a:cs typeface="Calibri" panose="020F0502020204030204" pitchFamily="34" charset="0"/>
              </a:rPr>
              <a:t>o</a:t>
            </a:r>
            <a:r>
              <a:rPr lang="en-US" sz="1800" spc="-30">
                <a:effectLst/>
                <a:latin typeface="Calibri" panose="020F0502020204030204" pitchFamily="34" charset="0"/>
                <a:ea typeface="Calibri" panose="020F0502020204030204" pitchFamily="34" charset="0"/>
                <a:cs typeface="Calibri" panose="020F0502020204030204" pitchFamily="34" charset="0"/>
              </a:rPr>
              <a:t>n</a:t>
            </a:r>
            <a:r>
              <a:rPr lang="en-US" sz="1800">
                <a:effectLst/>
                <a:latin typeface="Calibri" panose="020F0502020204030204" pitchFamily="34" charset="0"/>
                <a:ea typeface="Calibri" panose="020F0502020204030204" pitchFamily="34" charset="0"/>
                <a:cs typeface="Calibri" panose="020F0502020204030204" pitchFamily="34" charset="0"/>
              </a:rPr>
              <a:t>t</a:t>
            </a:r>
            <a:r>
              <a:rPr lang="en-US" sz="1800" spc="-5">
                <a:effectLst/>
                <a:latin typeface="Calibri" panose="020F0502020204030204" pitchFamily="34" charset="0"/>
                <a:ea typeface="Calibri" panose="020F0502020204030204" pitchFamily="34" charset="0"/>
                <a:cs typeface="Calibri" panose="020F0502020204030204" pitchFamily="34" charset="0"/>
              </a:rPr>
              <a:t>inu</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70">
                <a:effectLst/>
                <a:latin typeface="Calibri" panose="020F0502020204030204" pitchFamily="34" charset="0"/>
                <a:ea typeface="Calibri" panose="020F0502020204030204" pitchFamily="34" charset="0"/>
                <a:cs typeface="Calibri" panose="020F0502020204030204" pitchFamily="34" charset="0"/>
              </a:rPr>
              <a:t> </a:t>
            </a:r>
            <a:r>
              <a:rPr lang="en-US" sz="1800" spc="-25">
                <a:effectLst/>
                <a:latin typeface="Calibri" panose="020F0502020204030204" pitchFamily="34" charset="0"/>
                <a:ea typeface="Calibri" panose="020F0502020204030204" pitchFamily="34" charset="0"/>
                <a:cs typeface="Calibri" panose="020F0502020204030204" pitchFamily="34" charset="0"/>
              </a:rPr>
              <a:t>t</a:t>
            </a:r>
            <a:r>
              <a:rPr lang="en-US" sz="1800">
                <a:effectLst/>
                <a:latin typeface="Calibri" panose="020F0502020204030204" pitchFamily="34" charset="0"/>
                <a:ea typeface="Calibri" panose="020F0502020204030204" pitchFamily="34" charset="0"/>
                <a:cs typeface="Calibri" panose="020F0502020204030204" pitchFamily="34" charset="0"/>
              </a:rPr>
              <a:t>o</a:t>
            </a:r>
            <a:r>
              <a:rPr lang="en-US" sz="1800" spc="-25">
                <a:effectLst/>
                <a:latin typeface="Calibri" panose="020F0502020204030204" pitchFamily="34" charset="0"/>
                <a:ea typeface="Calibri" panose="020F0502020204030204" pitchFamily="34" charset="0"/>
                <a:cs typeface="Calibri" panose="020F0502020204030204" pitchFamily="34" charset="0"/>
              </a:rPr>
              <a:t> </a:t>
            </a:r>
            <a:r>
              <a:rPr lang="en-US" sz="1800">
                <a:effectLst/>
                <a:latin typeface="Calibri" panose="020F0502020204030204" pitchFamily="34" charset="0"/>
                <a:ea typeface="Calibri" panose="020F0502020204030204" pitchFamily="34" charset="0"/>
                <a:cs typeface="Calibri" panose="020F0502020204030204" pitchFamily="34" charset="0"/>
              </a:rPr>
              <a:t>s</a:t>
            </a:r>
            <a:r>
              <a:rPr lang="en-US" sz="1800" spc="-5">
                <a:effectLst/>
                <a:latin typeface="Calibri" panose="020F0502020204030204" pitchFamily="34" charset="0"/>
                <a:ea typeface="Calibri" panose="020F0502020204030204" pitchFamily="34" charset="0"/>
                <a:cs typeface="Calibri" panose="020F0502020204030204" pitchFamily="34" charset="0"/>
              </a:rPr>
              <a:t>h</a:t>
            </a:r>
            <a:r>
              <a:rPr lang="en-US" sz="1800" spc="-10">
                <a:effectLst/>
                <a:latin typeface="Calibri" panose="020F0502020204030204" pitchFamily="34" charset="0"/>
                <a:ea typeface="Calibri" panose="020F0502020204030204" pitchFamily="34" charset="0"/>
                <a:cs typeface="Calibri" panose="020F0502020204030204" pitchFamily="34" charset="0"/>
              </a:rPr>
              <a:t>o</a:t>
            </a:r>
            <a:r>
              <a:rPr lang="en-US" sz="1800">
                <a:effectLst/>
                <a:latin typeface="Calibri" panose="020F0502020204030204" pitchFamily="34" charset="0"/>
                <a:ea typeface="Calibri" panose="020F0502020204030204" pitchFamily="34" charset="0"/>
                <a:cs typeface="Calibri" panose="020F0502020204030204" pitchFamily="34" charset="0"/>
              </a:rPr>
              <a:t>w</a:t>
            </a:r>
            <a:r>
              <a:rPr lang="en-US" sz="1800" spc="-40">
                <a:effectLst/>
                <a:latin typeface="Calibri" panose="020F0502020204030204" pitchFamily="34" charset="0"/>
                <a:ea typeface="Calibri" panose="020F0502020204030204" pitchFamily="34" charset="0"/>
                <a:cs typeface="Calibri" panose="020F0502020204030204" pitchFamily="34" charset="0"/>
              </a:rPr>
              <a:t> </a:t>
            </a:r>
            <a:r>
              <a:rPr lang="en-US" sz="1800" spc="-5">
                <a:effectLst/>
                <a:latin typeface="Calibri" panose="020F0502020204030204" pitchFamily="34" charset="0"/>
                <a:ea typeface="Calibri" panose="020F0502020204030204" pitchFamily="34" charset="0"/>
                <a:cs typeface="Calibri" panose="020F0502020204030204" pitchFamily="34" charset="0"/>
              </a:rPr>
              <a:t>und</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10">
                <a:effectLst/>
                <a:latin typeface="Calibri" panose="020F0502020204030204" pitchFamily="34" charset="0"/>
                <a:ea typeface="Calibri" panose="020F0502020204030204" pitchFamily="34" charset="0"/>
                <a:cs typeface="Calibri" panose="020F0502020204030204" pitchFamily="34" charset="0"/>
              </a:rPr>
              <a:t>r</a:t>
            </a:r>
            <a:r>
              <a:rPr lang="en-US" sz="1800" spc="5">
                <a:effectLst/>
                <a:latin typeface="Calibri" panose="020F0502020204030204" pitchFamily="34" charset="0"/>
                <a:ea typeface="Calibri" panose="020F0502020204030204" pitchFamily="34" charset="0"/>
                <a:cs typeface="Calibri" panose="020F0502020204030204" pitchFamily="34" charset="0"/>
              </a:rPr>
              <a:t>w</a:t>
            </a:r>
            <a:r>
              <a:rPr lang="en-US" sz="1800" spc="-5">
                <a:effectLst/>
                <a:latin typeface="Calibri" panose="020F0502020204030204" pitchFamily="34" charset="0"/>
                <a:ea typeface="Calibri" panose="020F0502020204030204" pitchFamily="34" charset="0"/>
                <a:cs typeface="Calibri" panose="020F0502020204030204" pitchFamily="34" charset="0"/>
              </a:rPr>
              <a:t>ri</a:t>
            </a:r>
            <a:r>
              <a:rPr lang="en-US" sz="1800">
                <a:effectLst/>
                <a:latin typeface="Calibri" panose="020F0502020204030204" pitchFamily="34" charset="0"/>
                <a:ea typeface="Calibri" panose="020F0502020204030204" pitchFamily="34" charset="0"/>
                <a:cs typeface="Calibri" panose="020F0502020204030204" pitchFamily="34" charset="0"/>
              </a:rPr>
              <a:t>t</a:t>
            </a:r>
            <a:r>
              <a:rPr lang="en-US" sz="1800" spc="-5">
                <a:effectLst/>
                <a:latin typeface="Calibri" panose="020F0502020204030204" pitchFamily="34" charset="0"/>
                <a:ea typeface="Calibri" panose="020F0502020204030204" pitchFamily="34" charset="0"/>
                <a:cs typeface="Calibri" panose="020F0502020204030204" pitchFamily="34" charset="0"/>
              </a:rPr>
              <a:t>in</a:t>
            </a:r>
            <a:r>
              <a:rPr lang="en-US" sz="1800">
                <a:effectLst/>
                <a:latin typeface="Calibri" panose="020F0502020204030204" pitchFamily="34" charset="0"/>
                <a:ea typeface="Calibri" panose="020F0502020204030204" pitchFamily="34" charset="0"/>
                <a:cs typeface="Calibri" panose="020F0502020204030204" pitchFamily="34" charset="0"/>
              </a:rPr>
              <a:t>g</a:t>
            </a:r>
            <a:r>
              <a:rPr lang="en-US" sz="1800" spc="-95">
                <a:effectLst/>
                <a:latin typeface="Calibri" panose="020F0502020204030204" pitchFamily="34" charset="0"/>
                <a:ea typeface="Calibri" panose="020F0502020204030204" pitchFamily="34" charset="0"/>
                <a:cs typeface="Calibri" panose="020F0502020204030204" pitchFamily="34" charset="0"/>
              </a:rPr>
              <a:t> </a:t>
            </a:r>
            <a:r>
              <a:rPr lang="en-US" sz="1800" spc="-45">
                <a:effectLst/>
                <a:latin typeface="Calibri" panose="020F0502020204030204" pitchFamily="34" charset="0"/>
                <a:ea typeface="Calibri" panose="020F0502020204030204" pitchFamily="34" charset="0"/>
                <a:cs typeface="Calibri" panose="020F0502020204030204" pitchFamily="34" charset="0"/>
              </a:rPr>
              <a:t>g</a:t>
            </a:r>
            <a:r>
              <a:rPr lang="en-US" sz="1800" spc="5">
                <a:effectLst/>
                <a:latin typeface="Calibri" panose="020F0502020204030204" pitchFamily="34" charset="0"/>
                <a:ea typeface="Calibri" panose="020F0502020204030204" pitchFamily="34" charset="0"/>
                <a:cs typeface="Calibri" panose="020F0502020204030204" pitchFamily="34" charset="0"/>
              </a:rPr>
              <a:t>a</a:t>
            </a:r>
            <a:r>
              <a:rPr lang="en-US" sz="1800" spc="-5">
                <a:effectLst/>
                <a:latin typeface="Calibri" panose="020F0502020204030204" pitchFamily="34" charset="0"/>
                <a:ea typeface="Calibri" panose="020F0502020204030204" pitchFamily="34" charset="0"/>
                <a:cs typeface="Calibri" panose="020F0502020204030204" pitchFamily="34" charset="0"/>
              </a:rPr>
              <a:t>in</a:t>
            </a:r>
            <a:r>
              <a:rPr lang="en-US" sz="1800">
                <a:effectLst/>
                <a:latin typeface="Calibri" panose="020F0502020204030204" pitchFamily="34" charset="0"/>
                <a:ea typeface="Calibri" panose="020F0502020204030204" pitchFamily="34" charset="0"/>
                <a:cs typeface="Calibri" panose="020F0502020204030204" pitchFamily="34" charset="0"/>
              </a:rPr>
              <a: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900"/>
              </a:lnSpc>
              <a:spcBef>
                <a:spcPts val="3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63500" marR="0">
              <a:lnSpc>
                <a:spcPct val="115000"/>
              </a:lnSpc>
              <a:spcBef>
                <a:spcPts val="0"/>
              </a:spcBef>
              <a:spcAft>
                <a:spcPts val="0"/>
              </a:spcAft>
              <a:tabLst>
                <a:tab pos="520700" algn="l"/>
              </a:tabLst>
            </a:pPr>
            <a:r>
              <a:rPr lang="en-US" sz="3200">
                <a:effectLst/>
                <a:latin typeface="Wingdings" panose="05000000000000000000" pitchFamily="2" charset="2"/>
                <a:ea typeface="Wingdings" panose="05000000000000000000" pitchFamily="2" charset="2"/>
                <a:cs typeface="Wingdings" panose="05000000000000000000" pitchFamily="2" charset="2"/>
              </a:rPr>
              <a:t>§</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Calibri" panose="020F0502020204030204" pitchFamily="34" charset="0"/>
                <a:cs typeface="Calibri" panose="020F0502020204030204" pitchFamily="34" charset="0"/>
              </a:rPr>
              <a:t>Lo</a:t>
            </a:r>
            <a:r>
              <a:rPr lang="en-US" sz="1800" spc="-35">
                <a:effectLst/>
                <a:latin typeface="Calibri" panose="020F0502020204030204" pitchFamily="34" charset="0"/>
                <a:ea typeface="Calibri" panose="020F0502020204030204" pitchFamily="34" charset="0"/>
                <a:cs typeface="Calibri" panose="020F0502020204030204" pitchFamily="34" charset="0"/>
              </a:rPr>
              <a:t>s</a:t>
            </a:r>
            <a:r>
              <a:rPr lang="en-US" sz="1800">
                <a:effectLst/>
                <a:latin typeface="Calibri" panose="020F0502020204030204" pitchFamily="34" charset="0"/>
                <a:ea typeface="Calibri" panose="020F0502020204030204" pitchFamily="34" charset="0"/>
                <a:cs typeface="Calibri" panose="020F0502020204030204" pitchFamily="34" charset="0"/>
              </a:rPr>
              <a:t>t</a:t>
            </a:r>
            <a:r>
              <a:rPr lang="en-US" sz="1800" spc="-5">
                <a:effectLst/>
                <a:latin typeface="Calibri" panose="020F0502020204030204" pitchFamily="34" charset="0"/>
                <a:ea typeface="Calibri" panose="020F0502020204030204" pitchFamily="34" charset="0"/>
                <a:cs typeface="Calibri" panose="020F0502020204030204" pitchFamily="34" charset="0"/>
              </a:rPr>
              <a:t>-</a:t>
            </a:r>
            <a:r>
              <a:rPr lang="en-US" sz="1800">
                <a:effectLst/>
                <a:latin typeface="Calibri" panose="020F0502020204030204" pitchFamily="34" charset="0"/>
                <a:ea typeface="Calibri" panose="020F0502020204030204" pitchFamily="34" charset="0"/>
                <a:cs typeface="Calibri" panose="020F0502020204030204" pitchFamily="34" charset="0"/>
              </a:rPr>
              <a:t>t</a:t>
            </a:r>
            <a:r>
              <a:rPr lang="en-US" sz="1800" spc="-5">
                <a:effectLst/>
                <a:latin typeface="Calibri" panose="020F0502020204030204" pitchFamily="34" charset="0"/>
                <a:ea typeface="Calibri" panose="020F0502020204030204" pitchFamily="34" charset="0"/>
                <a:cs typeface="Calibri" panose="020F0502020204030204" pitchFamily="34" charset="0"/>
              </a:rPr>
              <a:t>im</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80">
                <a:effectLst/>
                <a:latin typeface="Calibri" panose="020F0502020204030204" pitchFamily="34" charset="0"/>
                <a:ea typeface="Calibri" panose="020F0502020204030204" pitchFamily="34" charset="0"/>
                <a:cs typeface="Calibri" panose="020F0502020204030204" pitchFamily="34" charset="0"/>
              </a:rPr>
              <a:t> </a:t>
            </a:r>
            <a:r>
              <a:rPr lang="en-US" sz="1800" spc="5">
                <a:effectLst/>
                <a:latin typeface="Calibri" panose="020F0502020204030204" pitchFamily="34" charset="0"/>
                <a:ea typeface="Calibri" panose="020F0502020204030204" pitchFamily="34" charset="0"/>
                <a:cs typeface="Calibri" panose="020F0502020204030204" pitchFamily="34" charset="0"/>
              </a:rPr>
              <a:t>c</a:t>
            </a:r>
            <a:r>
              <a:rPr lang="en-US" sz="1800" spc="-5">
                <a:effectLst/>
                <a:latin typeface="Calibri" panose="020F0502020204030204" pitchFamily="34" charset="0"/>
                <a:ea typeface="Calibri" panose="020F0502020204030204" pitchFamily="34" charset="0"/>
                <a:cs typeface="Calibri" panose="020F0502020204030204" pitchFamily="34" charset="0"/>
              </a:rPr>
              <a:t>l</a:t>
            </a:r>
            <a:r>
              <a:rPr lang="en-US" sz="1800" spc="5">
                <a:effectLst/>
                <a:latin typeface="Calibri" panose="020F0502020204030204" pitchFamily="34" charset="0"/>
                <a:ea typeface="Calibri" panose="020F0502020204030204" pitchFamily="34" charset="0"/>
                <a:cs typeface="Calibri" panose="020F0502020204030204" pitchFamily="34" charset="0"/>
              </a:rPr>
              <a:t>a</a:t>
            </a:r>
            <a:r>
              <a:rPr lang="en-US" sz="1800" spc="-5">
                <a:effectLst/>
                <a:latin typeface="Calibri" panose="020F0502020204030204" pitchFamily="34" charset="0"/>
                <a:ea typeface="Calibri" panose="020F0502020204030204" pitchFamily="34" charset="0"/>
                <a:cs typeface="Calibri" panose="020F0502020204030204" pitchFamily="34" charset="0"/>
              </a:rPr>
              <a:t>i</a:t>
            </a:r>
            <a:r>
              <a:rPr lang="en-US" sz="1800">
                <a:effectLst/>
                <a:latin typeface="Calibri" panose="020F0502020204030204" pitchFamily="34" charset="0"/>
                <a:ea typeface="Calibri" panose="020F0502020204030204" pitchFamily="34" charset="0"/>
                <a:cs typeface="Calibri" panose="020F0502020204030204" pitchFamily="34" charset="0"/>
              </a:rPr>
              <a:t>m</a:t>
            </a:r>
            <a:r>
              <a:rPr lang="en-US" sz="1800" spc="-45">
                <a:effectLst/>
                <a:latin typeface="Calibri" panose="020F0502020204030204" pitchFamily="34" charset="0"/>
                <a:ea typeface="Calibri" panose="020F0502020204030204" pitchFamily="34" charset="0"/>
                <a:cs typeface="Calibri" panose="020F0502020204030204" pitchFamily="34" charset="0"/>
              </a:rPr>
              <a:t> </a:t>
            </a:r>
            <a:r>
              <a:rPr lang="en-US" sz="1800">
                <a:effectLst/>
                <a:latin typeface="Calibri" panose="020F0502020204030204" pitchFamily="34" charset="0"/>
                <a:ea typeface="Calibri" panose="020F0502020204030204" pitchFamily="34" charset="0"/>
                <a:cs typeface="Calibri" panose="020F0502020204030204" pitchFamily="34" charset="0"/>
              </a:rPr>
              <a:t>f</a:t>
            </a:r>
            <a:r>
              <a:rPr lang="en-US" sz="1800" spc="-40">
                <a:effectLst/>
                <a:latin typeface="Calibri" panose="020F0502020204030204" pitchFamily="34" charset="0"/>
                <a:ea typeface="Calibri" panose="020F0502020204030204" pitchFamily="34" charset="0"/>
                <a:cs typeface="Calibri" panose="020F0502020204030204" pitchFamily="34" charset="0"/>
              </a:rPr>
              <a:t>r</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5">
                <a:effectLst/>
                <a:latin typeface="Calibri" panose="020F0502020204030204" pitchFamily="34" charset="0"/>
                <a:ea typeface="Calibri" panose="020F0502020204030204" pitchFamily="34" charset="0"/>
                <a:cs typeface="Calibri" panose="020F0502020204030204" pitchFamily="34" charset="0"/>
              </a:rPr>
              <a:t>qu</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5">
                <a:effectLst/>
                <a:latin typeface="Calibri" panose="020F0502020204030204" pitchFamily="34" charset="0"/>
                <a:ea typeface="Calibri" panose="020F0502020204030204" pitchFamily="34" charset="0"/>
                <a:cs typeface="Calibri" panose="020F0502020204030204" pitchFamily="34" charset="0"/>
              </a:rPr>
              <a:t>n</a:t>
            </a:r>
            <a:r>
              <a:rPr lang="en-US" sz="1800" spc="5">
                <a:effectLst/>
                <a:latin typeface="Calibri" panose="020F0502020204030204" pitchFamily="34" charset="0"/>
                <a:ea typeface="Calibri" panose="020F0502020204030204" pitchFamily="34" charset="0"/>
                <a:cs typeface="Calibri" panose="020F0502020204030204" pitchFamily="34" charset="0"/>
              </a:rPr>
              <a:t>c</a:t>
            </a:r>
            <a:r>
              <a:rPr lang="en-US" sz="1800">
                <a:effectLst/>
                <a:latin typeface="Calibri" panose="020F0502020204030204" pitchFamily="34" charset="0"/>
                <a:ea typeface="Calibri" panose="020F0502020204030204" pitchFamily="34" charset="0"/>
                <a:cs typeface="Calibri" panose="020F0502020204030204" pitchFamily="34" charset="0"/>
              </a:rPr>
              <a:t>y</a:t>
            </a:r>
            <a:r>
              <a:rPr lang="en-US" sz="1800" spc="-90">
                <a:effectLst/>
                <a:latin typeface="Calibri" panose="020F0502020204030204" pitchFamily="34" charset="0"/>
                <a:ea typeface="Calibri" panose="020F0502020204030204" pitchFamily="34" charset="0"/>
                <a:cs typeface="Calibri" panose="020F0502020204030204" pitchFamily="34" charset="0"/>
              </a:rPr>
              <a:t> </a:t>
            </a:r>
            <a:r>
              <a:rPr lang="en-US" sz="1800" spc="-5">
                <a:effectLst/>
                <a:latin typeface="Calibri" panose="020F0502020204030204" pitchFamily="34" charset="0"/>
                <a:ea typeface="Calibri" panose="020F0502020204030204" pitchFamily="34" charset="0"/>
                <a:cs typeface="Calibri" panose="020F0502020204030204" pitchFamily="34" charset="0"/>
              </a:rPr>
              <a:t>h</a:t>
            </a:r>
            <a:r>
              <a:rPr lang="en-US" sz="1800" spc="5">
                <a:effectLst/>
                <a:latin typeface="Calibri" panose="020F0502020204030204" pitchFamily="34" charset="0"/>
                <a:ea typeface="Calibri" panose="020F0502020204030204" pitchFamily="34" charset="0"/>
                <a:cs typeface="Calibri" panose="020F0502020204030204" pitchFamily="34" charset="0"/>
              </a:rPr>
              <a:t>a</a:t>
            </a:r>
            <a:r>
              <a:rPr lang="en-US" sz="1800">
                <a:effectLst/>
                <a:latin typeface="Calibri" panose="020F0502020204030204" pitchFamily="34" charset="0"/>
                <a:ea typeface="Calibri" panose="020F0502020204030204" pitchFamily="34" charset="0"/>
                <a:cs typeface="Calibri" panose="020F0502020204030204" pitchFamily="34" charset="0"/>
              </a:rPr>
              <a:t>s</a:t>
            </a:r>
            <a:r>
              <a:rPr lang="en-US" sz="1800" spc="-25">
                <a:effectLst/>
                <a:latin typeface="Calibri" panose="020F0502020204030204" pitchFamily="34" charset="0"/>
                <a:ea typeface="Calibri" panose="020F0502020204030204" pitchFamily="34" charset="0"/>
                <a:cs typeface="Calibri" panose="020F0502020204030204" pitchFamily="34" charset="0"/>
              </a:rPr>
              <a:t> </a:t>
            </a:r>
            <a:r>
              <a:rPr lang="en-US" sz="1800" spc="-5">
                <a:effectLst/>
                <a:latin typeface="Calibri" panose="020F0502020204030204" pitchFamily="34" charset="0"/>
                <a:ea typeface="Calibri" panose="020F0502020204030204" pitchFamily="34" charset="0"/>
                <a:cs typeface="Calibri" panose="020F0502020204030204" pitchFamily="34" charset="0"/>
              </a:rPr>
              <a:t>d</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5">
                <a:effectLst/>
                <a:latin typeface="Calibri" panose="020F0502020204030204" pitchFamily="34" charset="0"/>
                <a:ea typeface="Calibri" panose="020F0502020204030204" pitchFamily="34" charset="0"/>
                <a:cs typeface="Calibri" panose="020F0502020204030204" pitchFamily="34" charset="0"/>
              </a:rPr>
              <a:t>c</a:t>
            </a:r>
            <a:r>
              <a:rPr lang="en-US" sz="1800" spc="-5">
                <a:effectLst/>
                <a:latin typeface="Calibri" panose="020F0502020204030204" pitchFamily="34" charset="0"/>
                <a:ea typeface="Calibri" panose="020F0502020204030204" pitchFamily="34" charset="0"/>
                <a:cs typeface="Calibri" panose="020F0502020204030204" pitchFamily="34" charset="0"/>
              </a:rPr>
              <a:t>li</a:t>
            </a:r>
            <a:r>
              <a:rPr lang="en-US" sz="1800" spc="-10">
                <a:effectLst/>
                <a:latin typeface="Calibri" panose="020F0502020204030204" pitchFamily="34" charset="0"/>
                <a:ea typeface="Calibri" panose="020F0502020204030204" pitchFamily="34" charset="0"/>
                <a:cs typeface="Calibri" panose="020F0502020204030204" pitchFamily="34" charset="0"/>
              </a:rPr>
              <a:t>n</a:t>
            </a:r>
            <a:r>
              <a:rPr lang="en-US" sz="1800">
                <a:effectLst/>
                <a:latin typeface="Calibri" panose="020F0502020204030204" pitchFamily="34" charset="0"/>
                <a:ea typeface="Calibri" panose="020F0502020204030204" pitchFamily="34" charset="0"/>
                <a:cs typeface="Calibri" panose="020F0502020204030204" pitchFamily="34" charset="0"/>
              </a:rPr>
              <a:t>ed</a:t>
            </a:r>
            <a:r>
              <a:rPr lang="en-US" sz="1800" spc="-75">
                <a:effectLst/>
                <a:latin typeface="Calibri" panose="020F0502020204030204" pitchFamily="34" charset="0"/>
                <a:ea typeface="Calibri" panose="020F0502020204030204" pitchFamily="34" charset="0"/>
                <a:cs typeface="Calibri" panose="020F0502020204030204" pitchFamily="34" charset="0"/>
              </a:rPr>
              <a:t> </a:t>
            </a:r>
            <a:r>
              <a:rPr lang="en-US" sz="1800" spc="-10">
                <a:effectLst/>
                <a:latin typeface="Calibri" panose="020F0502020204030204" pitchFamily="34" charset="0"/>
                <a:ea typeface="Calibri" panose="020F0502020204030204" pitchFamily="34" charset="0"/>
                <a:cs typeface="Calibri" panose="020F0502020204030204" pitchFamily="34" charset="0"/>
              </a:rPr>
              <a:t>o</a:t>
            </a:r>
            <a:r>
              <a:rPr lang="en-US" sz="1800" spc="-25">
                <a:effectLst/>
                <a:latin typeface="Calibri" panose="020F0502020204030204" pitchFamily="34" charset="0"/>
                <a:ea typeface="Calibri" panose="020F0502020204030204" pitchFamily="34" charset="0"/>
                <a:cs typeface="Calibri" panose="020F0502020204030204" pitchFamily="34" charset="0"/>
              </a:rPr>
              <a:t>v</a:t>
            </a:r>
            <a:r>
              <a:rPr lang="en-US" sz="1800">
                <a:effectLst/>
                <a:latin typeface="Calibri" panose="020F0502020204030204" pitchFamily="34" charset="0"/>
                <a:ea typeface="Calibri" panose="020F0502020204030204" pitchFamily="34" charset="0"/>
                <a:cs typeface="Calibri" panose="020F0502020204030204" pitchFamily="34" charset="0"/>
              </a:rPr>
              <a:t>er</a:t>
            </a:r>
            <a:r>
              <a:rPr lang="en-US" sz="1800" spc="-50">
                <a:effectLst/>
                <a:latin typeface="Calibri" panose="020F0502020204030204" pitchFamily="34" charset="0"/>
                <a:ea typeface="Calibri" panose="020F0502020204030204" pitchFamily="34" charset="0"/>
                <a:cs typeface="Calibri" panose="020F0502020204030204" pitchFamily="34" charset="0"/>
              </a:rPr>
              <a:t> </a:t>
            </a:r>
            <a:r>
              <a:rPr lang="en-US" sz="1800">
                <a:effectLst/>
                <a:latin typeface="Calibri" panose="020F0502020204030204" pitchFamily="34" charset="0"/>
                <a:ea typeface="Calibri" panose="020F0502020204030204" pitchFamily="34" charset="0"/>
                <a:cs typeface="Calibri" panose="020F0502020204030204" pitchFamily="34" charset="0"/>
              </a:rPr>
              <a:t>t</a:t>
            </a:r>
            <a:r>
              <a:rPr lang="en-US" sz="1800" spc="-5">
                <a:effectLst/>
                <a:latin typeface="Calibri" panose="020F0502020204030204" pitchFamily="34" charset="0"/>
                <a:ea typeface="Calibri" panose="020F0502020204030204" pitchFamily="34" charset="0"/>
                <a:cs typeface="Calibri" panose="020F0502020204030204" pitchFamily="34" charset="0"/>
              </a:rPr>
              <a:t>h</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25">
                <a:effectLst/>
                <a:latin typeface="Calibri" panose="020F0502020204030204" pitchFamily="34" charset="0"/>
                <a:ea typeface="Calibri" panose="020F0502020204030204" pitchFamily="34" charset="0"/>
                <a:cs typeface="Calibri" panose="020F0502020204030204" pitchFamily="34" charset="0"/>
              </a:rPr>
              <a:t> </a:t>
            </a:r>
            <a:r>
              <a:rPr lang="en-US" sz="1800" spc="-5">
                <a:effectLst/>
                <a:latin typeface="Calibri" panose="020F0502020204030204" pitchFamily="34" charset="0"/>
                <a:ea typeface="Calibri" panose="020F0502020204030204" pitchFamily="34" charset="0"/>
                <a:cs typeface="Calibri" panose="020F0502020204030204" pitchFamily="34" charset="0"/>
              </a:rPr>
              <a:t>l</a:t>
            </a:r>
            <a:r>
              <a:rPr lang="en-US" sz="1800">
                <a:effectLst/>
                <a:latin typeface="Calibri" panose="020F0502020204030204" pitchFamily="34" charset="0"/>
                <a:ea typeface="Calibri" panose="020F0502020204030204" pitchFamily="34" charset="0"/>
                <a:cs typeface="Calibri" panose="020F0502020204030204" pitchFamily="34" charset="0"/>
              </a:rPr>
              <a:t>o</a:t>
            </a:r>
            <a:r>
              <a:rPr lang="en-US" sz="1800" spc="-5">
                <a:effectLst/>
                <a:latin typeface="Calibri" panose="020F0502020204030204" pitchFamily="34" charset="0"/>
                <a:ea typeface="Calibri" panose="020F0502020204030204" pitchFamily="34" charset="0"/>
                <a:cs typeface="Calibri" panose="020F0502020204030204" pitchFamily="34" charset="0"/>
              </a:rPr>
              <a:t>n</a:t>
            </a:r>
            <a:r>
              <a:rPr lang="en-US" sz="1800">
                <a:effectLst/>
                <a:latin typeface="Calibri" panose="020F0502020204030204" pitchFamily="34" charset="0"/>
                <a:ea typeface="Calibri" panose="020F0502020204030204" pitchFamily="34" charset="0"/>
                <a:cs typeface="Calibri" panose="020F0502020204030204" pitchFamily="34" charset="0"/>
              </a:rPr>
              <a:t>g</a:t>
            </a:r>
            <a:r>
              <a:rPr lang="en-US" sz="1800" spc="-45">
                <a:effectLst/>
                <a:latin typeface="Calibri" panose="020F0502020204030204" pitchFamily="34" charset="0"/>
                <a:ea typeface="Calibri" panose="020F0502020204030204" pitchFamily="34" charset="0"/>
                <a:cs typeface="Calibri" panose="020F0502020204030204" pitchFamily="34" charset="0"/>
              </a:rPr>
              <a:t> </a:t>
            </a:r>
            <a:r>
              <a:rPr lang="en-US" sz="1800" spc="-25">
                <a:effectLst/>
                <a:latin typeface="Calibri" panose="020F0502020204030204" pitchFamily="34" charset="0"/>
                <a:ea typeface="Calibri" panose="020F0502020204030204" pitchFamily="34" charset="0"/>
                <a:cs typeface="Calibri" panose="020F0502020204030204" pitchFamily="34" charset="0"/>
              </a:rPr>
              <a:t>t</a:t>
            </a:r>
            <a:r>
              <a:rPr lang="en-US" sz="1800">
                <a:effectLst/>
                <a:latin typeface="Calibri" panose="020F0502020204030204" pitchFamily="34" charset="0"/>
                <a:ea typeface="Calibri" panose="020F0502020204030204" pitchFamily="34" charset="0"/>
                <a:cs typeface="Calibri" panose="020F0502020204030204" pitchFamily="34" charset="0"/>
              </a:rPr>
              <a:t>e</a:t>
            </a:r>
            <a:r>
              <a:rPr lang="en-US" sz="1800" spc="-5">
                <a:effectLst/>
                <a:latin typeface="Calibri" panose="020F0502020204030204" pitchFamily="34" charset="0"/>
                <a:ea typeface="Calibri" panose="020F0502020204030204" pitchFamily="34" charset="0"/>
                <a:cs typeface="Calibri" panose="020F0502020204030204" pitchFamily="34" charset="0"/>
              </a:rPr>
              <a:t>r</a:t>
            </a:r>
            <a:r>
              <a:rPr lang="en-US" sz="1800">
                <a:effectLst/>
                <a:latin typeface="Calibri" panose="020F0502020204030204" pitchFamily="34" charset="0"/>
                <a:ea typeface="Calibri" panose="020F0502020204030204" pitchFamily="34" charset="0"/>
                <a:cs typeface="Calibri" panose="020F0502020204030204" pitchFamily="34" charset="0"/>
              </a:rPr>
              <a:t>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2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520700" marR="95250" indent="-457200">
              <a:lnSpc>
                <a:spcPct val="92000"/>
              </a:lnSpc>
              <a:spcBef>
                <a:spcPts val="0"/>
              </a:spcBef>
              <a:spcAft>
                <a:spcPts val="0"/>
              </a:spcAft>
              <a:tabLst>
                <a:tab pos="520700" algn="l"/>
              </a:tabLst>
            </a:pPr>
            <a:r>
              <a:rPr lang="en-US" sz="3200">
                <a:effectLst/>
                <a:latin typeface="Wingdings" panose="05000000000000000000" pitchFamily="2" charset="2"/>
                <a:ea typeface="Wingdings" panose="05000000000000000000" pitchFamily="2" charset="2"/>
                <a:cs typeface="Wingdings" panose="05000000000000000000" pitchFamily="2" charset="2"/>
              </a:rPr>
              <a:t>§</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atin typeface="Calibri" panose="020F0502020204030204" pitchFamily="34" charset="0"/>
                <a:ea typeface="Times New Roman" panose="02020603050405020304" pitchFamily="18" charset="0"/>
                <a:cs typeface="Calibri" panose="020F0502020204030204" pitchFamily="34" charset="0"/>
              </a:rPr>
              <a:t>Combined Ratios remain at 87%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CCI Color Scheme">
    <a:dk1>
      <a:sysClr val="windowText" lastClr="000000"/>
    </a:dk1>
    <a:lt1>
      <a:sysClr val="window" lastClr="FFFFFF"/>
    </a:lt1>
    <a:dk2>
      <a:srgbClr val="002060"/>
    </a:dk2>
    <a:lt2>
      <a:srgbClr val="D4EAF0"/>
    </a:lt2>
    <a:accent1>
      <a:srgbClr val="008AFE"/>
    </a:accent1>
    <a:accent2>
      <a:srgbClr val="00C417"/>
    </a:accent2>
    <a:accent3>
      <a:srgbClr val="EF7C00"/>
    </a:accent3>
    <a:accent4>
      <a:srgbClr val="7030A0"/>
    </a:accent4>
    <a:accent5>
      <a:srgbClr val="000080"/>
    </a:accent5>
    <a:accent6>
      <a:srgbClr val="CE1B00"/>
    </a:accent6>
    <a:hlink>
      <a:srgbClr val="0042C7"/>
    </a:hlink>
    <a:folHlink>
      <a:srgbClr val="0067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CCI Color Scheme">
    <a:dk1>
      <a:sysClr val="windowText" lastClr="000000"/>
    </a:dk1>
    <a:lt1>
      <a:sysClr val="window" lastClr="FFFFFF"/>
    </a:lt1>
    <a:dk2>
      <a:srgbClr val="002060"/>
    </a:dk2>
    <a:lt2>
      <a:srgbClr val="D4EAF0"/>
    </a:lt2>
    <a:accent1>
      <a:srgbClr val="008AFE"/>
    </a:accent1>
    <a:accent2>
      <a:srgbClr val="00C417"/>
    </a:accent2>
    <a:accent3>
      <a:srgbClr val="EF7C00"/>
    </a:accent3>
    <a:accent4>
      <a:srgbClr val="7030A0"/>
    </a:accent4>
    <a:accent5>
      <a:srgbClr val="000080"/>
    </a:accent5>
    <a:accent6>
      <a:srgbClr val="CE1B00"/>
    </a:accent6>
    <a:hlink>
      <a:srgbClr val="0042C7"/>
    </a:hlink>
    <a:folHlink>
      <a:srgbClr val="0067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CCI Color Scheme">
    <a:dk1>
      <a:sysClr val="windowText" lastClr="000000"/>
    </a:dk1>
    <a:lt1>
      <a:sysClr val="window" lastClr="FFFFFF"/>
    </a:lt1>
    <a:dk2>
      <a:srgbClr val="002060"/>
    </a:dk2>
    <a:lt2>
      <a:srgbClr val="D4EAF0"/>
    </a:lt2>
    <a:accent1>
      <a:srgbClr val="008AFE"/>
    </a:accent1>
    <a:accent2>
      <a:srgbClr val="00C417"/>
    </a:accent2>
    <a:accent3>
      <a:srgbClr val="EF7C00"/>
    </a:accent3>
    <a:accent4>
      <a:srgbClr val="7030A0"/>
    </a:accent4>
    <a:accent5>
      <a:srgbClr val="000080"/>
    </a:accent5>
    <a:accent6>
      <a:srgbClr val="CE1B00"/>
    </a:accent6>
    <a:hlink>
      <a:srgbClr val="0042C7"/>
    </a:hlink>
    <a:folHlink>
      <a:srgbClr val="0067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WRK">
    <a:dk1>
      <a:sysClr val="windowText" lastClr="000000"/>
    </a:dk1>
    <a:lt1>
      <a:sysClr val="window" lastClr="FFFFFF"/>
    </a:lt1>
    <a:dk2>
      <a:srgbClr val="00477C"/>
    </a:dk2>
    <a:lt2>
      <a:srgbClr val="899A9A"/>
    </a:lt2>
    <a:accent1>
      <a:srgbClr val="008444"/>
    </a:accent1>
    <a:accent2>
      <a:srgbClr val="5C93BC"/>
    </a:accent2>
    <a:accent3>
      <a:srgbClr val="001812"/>
    </a:accent3>
    <a:accent4>
      <a:srgbClr val="BAD8D1"/>
    </a:accent4>
    <a:accent5>
      <a:srgbClr val="992600"/>
    </a:accent5>
    <a:accent6>
      <a:srgbClr val="DACA00"/>
    </a:accent6>
    <a:hlink>
      <a:srgbClr val="8EAE46"/>
    </a:hlink>
    <a:folHlink>
      <a:srgbClr val="CC33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WRK">
    <a:dk1>
      <a:sysClr val="windowText" lastClr="000000"/>
    </a:dk1>
    <a:lt1>
      <a:sysClr val="window" lastClr="FFFFFF"/>
    </a:lt1>
    <a:dk2>
      <a:srgbClr val="00477C"/>
    </a:dk2>
    <a:lt2>
      <a:srgbClr val="899A9A"/>
    </a:lt2>
    <a:accent1>
      <a:srgbClr val="008444"/>
    </a:accent1>
    <a:accent2>
      <a:srgbClr val="5C93BC"/>
    </a:accent2>
    <a:accent3>
      <a:srgbClr val="001812"/>
    </a:accent3>
    <a:accent4>
      <a:srgbClr val="BAD8D1"/>
    </a:accent4>
    <a:accent5>
      <a:srgbClr val="992600"/>
    </a:accent5>
    <a:accent6>
      <a:srgbClr val="DACA00"/>
    </a:accent6>
    <a:hlink>
      <a:srgbClr val="8EAE46"/>
    </a:hlink>
    <a:folHlink>
      <a:srgbClr val="CC33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WRK">
    <a:dk1>
      <a:sysClr val="windowText" lastClr="000000"/>
    </a:dk1>
    <a:lt1>
      <a:sysClr val="window" lastClr="FFFFFF"/>
    </a:lt1>
    <a:dk2>
      <a:srgbClr val="00477C"/>
    </a:dk2>
    <a:lt2>
      <a:srgbClr val="899A9A"/>
    </a:lt2>
    <a:accent1>
      <a:srgbClr val="008444"/>
    </a:accent1>
    <a:accent2>
      <a:srgbClr val="5C93BC"/>
    </a:accent2>
    <a:accent3>
      <a:srgbClr val="001812"/>
    </a:accent3>
    <a:accent4>
      <a:srgbClr val="BAD8D1"/>
    </a:accent4>
    <a:accent5>
      <a:srgbClr val="992600"/>
    </a:accent5>
    <a:accent6>
      <a:srgbClr val="DACA00"/>
    </a:accent6>
    <a:hlink>
      <a:srgbClr val="8EAE46"/>
    </a:hlink>
    <a:folHlink>
      <a:srgbClr val="CC33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WRK">
    <a:dk1>
      <a:sysClr val="windowText" lastClr="000000"/>
    </a:dk1>
    <a:lt1>
      <a:sysClr val="window" lastClr="FFFFFF"/>
    </a:lt1>
    <a:dk2>
      <a:srgbClr val="00477C"/>
    </a:dk2>
    <a:lt2>
      <a:srgbClr val="899A9A"/>
    </a:lt2>
    <a:accent1>
      <a:srgbClr val="008444"/>
    </a:accent1>
    <a:accent2>
      <a:srgbClr val="5C93BC"/>
    </a:accent2>
    <a:accent3>
      <a:srgbClr val="001812"/>
    </a:accent3>
    <a:accent4>
      <a:srgbClr val="BAD8D1"/>
    </a:accent4>
    <a:accent5>
      <a:srgbClr val="992600"/>
    </a:accent5>
    <a:accent6>
      <a:srgbClr val="DACA00"/>
    </a:accent6>
    <a:hlink>
      <a:srgbClr val="8EAE46"/>
    </a:hlink>
    <a:folHlink>
      <a:srgbClr val="CC33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NCCI Color Scheme">
    <a:dk1>
      <a:sysClr val="windowText" lastClr="000000"/>
    </a:dk1>
    <a:lt1>
      <a:sysClr val="window" lastClr="FFFFFF"/>
    </a:lt1>
    <a:dk2>
      <a:srgbClr val="002060"/>
    </a:dk2>
    <a:lt2>
      <a:srgbClr val="D4EAF0"/>
    </a:lt2>
    <a:accent1>
      <a:srgbClr val="008AFE"/>
    </a:accent1>
    <a:accent2>
      <a:srgbClr val="00C417"/>
    </a:accent2>
    <a:accent3>
      <a:srgbClr val="EF7C00"/>
    </a:accent3>
    <a:accent4>
      <a:srgbClr val="7030A0"/>
    </a:accent4>
    <a:accent5>
      <a:srgbClr val="000080"/>
    </a:accent5>
    <a:accent6>
      <a:srgbClr val="CE1B00"/>
    </a:accent6>
    <a:hlink>
      <a:srgbClr val="0042C7"/>
    </a:hlink>
    <a:folHlink>
      <a:srgbClr val="0067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68d3718-3eae-4495-923e-f9e77cbda29a" xsi:nil="true"/>
    <lcf76f155ced4ddcb4097134ff3c332f xmlns="8a05c38d-8181-41aa-9172-52368e0abb5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90E7940B559C4EB1C99B9BFA7FFD9D" ma:contentTypeVersion="18" ma:contentTypeDescription="Create a new document." ma:contentTypeScope="" ma:versionID="3c11c1f655a86263cf98a295c98f8970">
  <xsd:schema xmlns:xsd="http://www.w3.org/2001/XMLSchema" xmlns:xs="http://www.w3.org/2001/XMLSchema" xmlns:p="http://schemas.microsoft.com/office/2006/metadata/properties" xmlns:ns2="8a05c38d-8181-41aa-9172-52368e0abb53" xmlns:ns3="d68d3718-3eae-4495-923e-f9e77cbda29a" targetNamespace="http://schemas.microsoft.com/office/2006/metadata/properties" ma:root="true" ma:fieldsID="f59921ae764581b1b31ea2bba24d4e71" ns2:_="" ns3:_="">
    <xsd:import namespace="8a05c38d-8181-41aa-9172-52368e0abb53"/>
    <xsd:import namespace="d68d3718-3eae-4495-923e-f9e77cbda2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05c38d-8181-41aa-9172-52368e0abb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1e98c81-8bc8-446c-ad4b-c1677edae26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8d3718-3eae-4495-923e-f9e77cbda29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105668d-a49b-4d25-8f92-31d9a1cdd337}" ma:internalName="TaxCatchAll" ma:showField="CatchAllData" ma:web="d68d3718-3eae-4495-923e-f9e77cbda2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0DB9F0-A888-44EA-878C-8F883FA7B60D}">
  <ds:schemaRefs>
    <ds:schemaRef ds:uri="8a05c38d-8181-41aa-9172-52368e0abb53"/>
    <ds:schemaRef ds:uri="d68d3718-3eae-4495-923e-f9e77cbda2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607765D-5F61-4E80-83F0-E178C6E3D6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05c38d-8181-41aa-9172-52368e0abb53"/>
    <ds:schemaRef ds:uri="d68d3718-3eae-4495-923e-f9e77cbda2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43F1D8-5C67-4C67-BACC-B0B97501D2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TotalTime>
  <Words>3328</Words>
  <Application>Microsoft Office PowerPoint</Application>
  <PresentationFormat>Widescreen</PresentationFormat>
  <Paragraphs>1057</Paragraphs>
  <Slides>54</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Arial</vt:lpstr>
      <vt:lpstr>Arial MT</vt:lpstr>
      <vt:lpstr>Calibri</vt:lpstr>
      <vt:lpstr>Calibri Light</vt:lpstr>
      <vt:lpstr>Gabriola</vt:lpstr>
      <vt:lpstr>Symbol</vt:lpstr>
      <vt:lpstr>Times New Roman</vt:lpstr>
      <vt:lpstr>Verdana</vt:lpstr>
      <vt:lpstr>Wingdings</vt:lpstr>
      <vt:lpstr>Wingdings 3</vt:lpstr>
      <vt:lpstr>Office Theme</vt:lpstr>
      <vt:lpstr>PowerPoint Presentation</vt:lpstr>
      <vt:lpstr>TABLE OF CONTENTS</vt:lpstr>
      <vt:lpstr>PowerPoint Presentation</vt:lpstr>
      <vt:lpstr>ICRB Mission</vt:lpstr>
      <vt:lpstr>ICRB Governing Board Members</vt:lpstr>
      <vt:lpstr>PowerPoint Presentation</vt:lpstr>
      <vt:lpstr>PowerPoint Presentation</vt:lpstr>
      <vt:lpstr>PowerPoint Presentation</vt:lpstr>
      <vt:lpstr>Indiana’s Workers Compensation Market</vt:lpstr>
      <vt:lpstr>Indiana workers compensation Premium</vt:lpstr>
      <vt:lpstr> </vt:lpstr>
      <vt:lpstr> </vt:lpstr>
      <vt:lpstr>Indiana Combined Ratios by Component  </vt:lpstr>
      <vt:lpstr>Indiana Intrastate Experience Rating</vt:lpstr>
      <vt:lpstr>Top 10 Indiana Workers Compensation Insurers</vt:lpstr>
      <vt:lpstr>Top Ten Class Codes By Policy Count Voluntary Market- Policy Year 2021</vt:lpstr>
      <vt:lpstr>Top Ten Class Codes by Premium- Assigned Risk Market 2022</vt:lpstr>
      <vt:lpstr>PowerPoint Presentation</vt:lpstr>
      <vt:lpstr>Assigned Risk Market Share</vt:lpstr>
      <vt:lpstr>Assigned Risk  Take-Out Credit Program</vt:lpstr>
      <vt:lpstr> Indiana Assigned Risk Servicing Carriers</vt:lpstr>
      <vt:lpstr>COST DRIVERS</vt:lpstr>
      <vt:lpstr>PowerPoint Presentation</vt:lpstr>
      <vt:lpstr> </vt:lpstr>
      <vt:lpstr> </vt:lpstr>
      <vt:lpstr> </vt:lpstr>
      <vt:lpstr> Indiana Loss Ratios  Indemnity vs. Medical</vt:lpstr>
      <vt:lpstr> </vt:lpstr>
      <vt:lpstr> </vt:lpstr>
      <vt:lpstr> </vt:lpstr>
      <vt:lpstr> </vt:lpstr>
      <vt:lpstr>Indiana Average Claim Frequency  Lost-Time vs. Medical-Only, per 100,000 Workers</vt:lpstr>
      <vt:lpstr>Average Indemnity Claim Severity in the Region   PY 2020 vs. PY 2021, in $ Thousands</vt:lpstr>
      <vt:lpstr> </vt:lpstr>
      <vt:lpstr> </vt:lpstr>
      <vt:lpstr> </vt:lpstr>
      <vt:lpstr>Medical Share of Total Costs Per Claim</vt:lpstr>
      <vt:lpstr>Indiana Average Indemnity Benefits Per Claim </vt:lpstr>
      <vt:lpstr>Indiana Had the Lowest % Of Workers With More Than 7 Days Off Work</vt:lpstr>
      <vt:lpstr>Regional Duration Of Temporary Disability  </vt:lpstr>
      <vt:lpstr>Reimbursement For Workers’ Compensation Medical Services in Indiana</vt:lpstr>
      <vt:lpstr>Average Amount Paid per Major Surgery for Ambulatory Surgery Centers</vt:lpstr>
      <vt:lpstr>Indiana Nonhospital Payments Per Claim Higher For Most Services</vt:lpstr>
      <vt:lpstr>Distribution of Prescription Drug Payments</vt:lpstr>
      <vt:lpstr>Indiana Overall % Of Claims with Surgery</vt:lpstr>
      <vt:lpstr>RATE FILINGS</vt:lpstr>
      <vt:lpstr>Indiana Filing Activity   Voluntary Rate and Assigned Risk Rate Changes</vt:lpstr>
      <vt:lpstr> </vt:lpstr>
      <vt:lpstr> Indiana January 1, 2024 Rate Filing  Average Changes by Industry Group </vt:lpstr>
      <vt:lpstr>PowerPoint Presentation</vt:lpstr>
      <vt:lpstr> </vt:lpstr>
      <vt:lpstr> </vt:lpstr>
      <vt:lpstr>Average Voluntary Pure Loss Costs   Using Indiana Payroll Distribution</vt:lpstr>
      <vt:lpstr> COMPENSATION RATING BUREAU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ICRB’s 83rd Annual Report</dc:title>
  <dc:creator>Karen Byrd</dc:creator>
  <cp:lastModifiedBy>Paul Keathley</cp:lastModifiedBy>
  <cp:revision>1</cp:revision>
  <cp:lastPrinted>2022-11-02T18:30:06Z</cp:lastPrinted>
  <dcterms:created xsi:type="dcterms:W3CDTF">2021-09-22T15:04:38Z</dcterms:created>
  <dcterms:modified xsi:type="dcterms:W3CDTF">2024-08-15T12:07:51Z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2020-11-02T00:00:00Z</vt:filetime>
  </property>
  <property fmtid="{D5CDD505-2E9C-101B-9397-08002B2CF9AE}" pid="3" name="Creator">
    <vt:lpwstr>Microsoft® PowerPoint® for Office 365</vt:lpwstr>
  </property>
  <property fmtid="{D5CDD505-2E9C-101B-9397-08002B2CF9AE}" pid="4" name="LastSaved">
    <vt:filetime>2021-09-22T00:00:00Z</vt:filetime>
  </property>
  <property fmtid="{D5CDD505-2E9C-101B-9397-08002B2CF9AE}" pid="5" name="ContentTypeId">
    <vt:lpwstr>0x0101001B90E7940B559C4EB1C99B9BFA7FFD9D</vt:lpwstr>
  </property>
  <property fmtid="{D5CDD505-2E9C-101B-9397-08002B2CF9AE}" pid="6" name="MediaServiceImageTags">
    <vt:lpwstr/>
  </property>
</Properties>
</file>